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430" r:id="rId2"/>
    <p:sldId id="303" r:id="rId3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43"/>
    <a:srgbClr val="E6E4DF"/>
    <a:srgbClr val="4D5E52"/>
    <a:srgbClr val="FEFEF3"/>
    <a:srgbClr val="B79478"/>
    <a:srgbClr val="564739"/>
    <a:srgbClr val="593F27"/>
    <a:srgbClr val="B9A595"/>
    <a:srgbClr val="402110"/>
    <a:srgbClr val="A69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2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2024-06-28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3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0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1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2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68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5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69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1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9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9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4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 dirty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 dirty="0" err="1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607F62-8209-4BD5-BED4-AA4390BA2B67}"/>
              </a:ext>
            </a:extLst>
          </p:cNvPr>
          <p:cNvSpPr txBox="1"/>
          <p:nvPr/>
        </p:nvSpPr>
        <p:spPr>
          <a:xfrm>
            <a:off x="1662082" y="2257339"/>
            <a:ext cx="8058567" cy="20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□ 이춘호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의원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 - </a:t>
            </a:r>
            <a:r>
              <a:rPr kumimoji="0" lang="ko-KR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아산형통</a:t>
            </a: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? </a:t>
            </a:r>
            <a:r>
              <a:rPr kumimoji="0" lang="ko-KR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아산은 불통 중</a:t>
            </a: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..</a:t>
            </a:r>
            <a:endParaRPr kumimoji="0" lang="ko-KR" altLang="en-US" sz="3400" b="1" i="0" u="none" strike="noStrike" kern="1200" cap="none" spc="-15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A1D634-9CFA-4226-B3A6-3650DDE658BC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249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정례회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BB0ADF-766C-4449-9BE4-D63DB6F7D8A9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10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179806" y="858860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249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정례회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76E7949-FB9D-4D81-BF8C-A3AE2076E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6066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D32CF8-ED42-4033-8CCB-B7D77CA131B8}"/>
              </a:ext>
            </a:extLst>
          </p:cNvPr>
          <p:cNvSpPr txBox="1"/>
          <p:nvPr/>
        </p:nvSpPr>
        <p:spPr>
          <a:xfrm>
            <a:off x="1380819" y="1468550"/>
            <a:ext cx="943035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500" b="1" i="0" u="none" strike="noStrike" kern="1200" cap="none" spc="-15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“</a:t>
            </a:r>
            <a:r>
              <a:rPr kumimoji="0" lang="ko-KR" altLang="en-US" sz="1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對牛彈琴</a:t>
            </a:r>
            <a:r>
              <a:rPr kumimoji="0" lang="en-US" altLang="ko-KR" sz="11500" b="1" i="0" u="none" strike="noStrike" kern="1200" cap="none" spc="-15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”</a:t>
            </a:r>
            <a:r>
              <a:rPr kumimoji="0" lang="ko-KR" altLang="en-US" sz="1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</a:t>
            </a:r>
            <a:endParaRPr kumimoji="0" lang="en-US" altLang="ko-KR" sz="1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500" b="0" i="0" u="none" strike="noStrike" kern="1200" cap="none" spc="-15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(</a:t>
            </a:r>
            <a:r>
              <a:rPr kumimoji="0" lang="ko-KR" altLang="en-US" sz="11500" b="0" i="0" u="none" strike="noStrike" kern="1200" cap="none" spc="-15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대우탄금</a:t>
            </a:r>
            <a:r>
              <a:rPr kumimoji="0" lang="en-US" altLang="ko-KR" sz="11500" b="0" i="0" u="none" strike="noStrike" kern="1200" cap="none" spc="-15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)</a:t>
            </a:r>
            <a:endParaRPr kumimoji="0" lang="ko-KR" altLang="en-US" sz="11500" b="0" i="0" u="none" strike="noStrike" kern="1200" cap="none" spc="-15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3396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38455</TotalTime>
  <Words>63</Words>
  <Application>Microsoft Office PowerPoint</Application>
  <PresentationFormat>와이드스크린</PresentationFormat>
  <Paragraphs>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HY견명조</vt:lpstr>
      <vt:lpstr>나눔고딕</vt:lpstr>
      <vt:lpstr>맑은 고딕</vt:lpstr>
      <vt:lpstr>에스코어 드림 4 Regular</vt:lpstr>
      <vt:lpstr>휴먼둥근헤드라인</vt:lpstr>
      <vt:lpstr>휴먼옛체</vt:lpstr>
      <vt:lpstr>Arial</vt:lpstr>
      <vt:lpstr>1_Office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Administrator</cp:lastModifiedBy>
  <cp:revision>187</cp:revision>
  <cp:lastPrinted>2023-10-15T06:43:07Z</cp:lastPrinted>
  <dcterms:created xsi:type="dcterms:W3CDTF">2022-12-25T15:11:55Z</dcterms:created>
  <dcterms:modified xsi:type="dcterms:W3CDTF">2024-06-28T04:37:06Z</dcterms:modified>
</cp:coreProperties>
</file>