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432" r:id="rId2"/>
    <p:sldId id="330" r:id="rId3"/>
    <p:sldId id="343" r:id="rId4"/>
    <p:sldId id="347" r:id="rId5"/>
    <p:sldId id="348" r:id="rId6"/>
    <p:sldId id="349" r:id="rId7"/>
    <p:sldId id="350" r:id="rId8"/>
    <p:sldId id="351" r:id="rId9"/>
    <p:sldId id="346" r:id="rId10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843"/>
    <a:srgbClr val="E6E4DF"/>
    <a:srgbClr val="4D5E52"/>
    <a:srgbClr val="FEFEF3"/>
    <a:srgbClr val="B79478"/>
    <a:srgbClr val="564739"/>
    <a:srgbClr val="593F27"/>
    <a:srgbClr val="B9A595"/>
    <a:srgbClr val="402110"/>
    <a:srgbClr val="A69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DDB270-EC32-4920-87B1-53700E0676C0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63D6A48A-475E-4433-B75E-F0833A3E250E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농촌    </a:t>
          </a:r>
          <a:r>
            <a:rPr lang="ko-KR" altLang="en-US" dirty="0" err="1">
              <a:solidFill>
                <a:schemeClr val="tx1"/>
              </a:solidFill>
            </a:rPr>
            <a:t>돌봄사업</a:t>
          </a:r>
          <a:endParaRPr lang="ko-KR" altLang="en-US" dirty="0">
            <a:solidFill>
              <a:schemeClr val="tx1"/>
            </a:solidFill>
          </a:endParaRPr>
        </a:p>
      </dgm:t>
    </dgm:pt>
    <dgm:pt modelId="{09DB5DFE-9EE0-4BD8-801E-91B55B4BB447}" type="parTrans" cxnId="{E4D80410-DD8F-446F-91B3-D265F0B853FB}">
      <dgm:prSet/>
      <dgm:spPr/>
      <dgm:t>
        <a:bodyPr/>
        <a:lstStyle/>
        <a:p>
          <a:pPr latinLnBrk="1"/>
          <a:endParaRPr lang="ko-KR" altLang="en-US"/>
        </a:p>
      </dgm:t>
    </dgm:pt>
    <dgm:pt modelId="{9247A370-83A5-4B40-A6A1-1E491C603300}" type="sibTrans" cxnId="{E4D80410-DD8F-446F-91B3-D265F0B853FB}">
      <dgm:prSet/>
      <dgm:spPr/>
      <dgm:t>
        <a:bodyPr/>
        <a:lstStyle/>
        <a:p>
          <a:pPr latinLnBrk="1"/>
          <a:endParaRPr lang="ko-KR" altLang="en-US"/>
        </a:p>
      </dgm:t>
    </dgm:pt>
    <dgm:pt modelId="{E03BF9F0-919B-4B57-AA0B-52213940DCEF}">
      <dgm:prSet phldrT="[텍스트]"/>
      <dgm:spPr/>
      <dgm:t>
        <a:bodyPr/>
        <a:lstStyle/>
        <a:p>
          <a:pPr latinLnBrk="1"/>
          <a:r>
            <a:rPr lang="ko-KR" altLang="en-US" dirty="0"/>
            <a:t>공동체 강화</a:t>
          </a:r>
        </a:p>
      </dgm:t>
    </dgm:pt>
    <dgm:pt modelId="{FE38DF60-8055-4B0F-8B9D-1400FEA881BA}" type="parTrans" cxnId="{6AFD6DC9-4377-486D-B242-4F7DF3E677F5}">
      <dgm:prSet/>
      <dgm:spPr/>
      <dgm:t>
        <a:bodyPr/>
        <a:lstStyle/>
        <a:p>
          <a:pPr latinLnBrk="1"/>
          <a:endParaRPr lang="ko-KR" altLang="en-US"/>
        </a:p>
      </dgm:t>
    </dgm:pt>
    <dgm:pt modelId="{A91FE73D-6F81-4C39-B342-F60468CA8F15}" type="sibTrans" cxnId="{6AFD6DC9-4377-486D-B242-4F7DF3E677F5}">
      <dgm:prSet/>
      <dgm:spPr/>
      <dgm:t>
        <a:bodyPr/>
        <a:lstStyle/>
        <a:p>
          <a:pPr latinLnBrk="1"/>
          <a:endParaRPr lang="ko-KR" altLang="en-US"/>
        </a:p>
      </dgm:t>
    </dgm:pt>
    <dgm:pt modelId="{88D16A28-A3C6-4614-A8E3-412EAA4554CA}">
      <dgm:prSet phldrT="[텍스트]"/>
      <dgm:spPr/>
      <dgm:t>
        <a:bodyPr/>
        <a:lstStyle/>
        <a:p>
          <a:pPr latinLnBrk="1"/>
          <a:r>
            <a:rPr lang="ko-KR" altLang="en-US" dirty="0"/>
            <a:t>경제적  자립</a:t>
          </a:r>
        </a:p>
      </dgm:t>
    </dgm:pt>
    <dgm:pt modelId="{C98A34D1-DF26-4252-A818-9E0BF3FDB6E0}" type="parTrans" cxnId="{B577FF11-787A-4B56-9F42-20D0F3F5242E}">
      <dgm:prSet/>
      <dgm:spPr/>
      <dgm:t>
        <a:bodyPr/>
        <a:lstStyle/>
        <a:p>
          <a:pPr latinLnBrk="1"/>
          <a:endParaRPr lang="ko-KR" altLang="en-US"/>
        </a:p>
      </dgm:t>
    </dgm:pt>
    <dgm:pt modelId="{C6094A28-3D22-4A15-AD86-368E0591EBDA}" type="sibTrans" cxnId="{B577FF11-787A-4B56-9F42-20D0F3F5242E}">
      <dgm:prSet/>
      <dgm:spPr/>
      <dgm:t>
        <a:bodyPr/>
        <a:lstStyle/>
        <a:p>
          <a:pPr latinLnBrk="1"/>
          <a:endParaRPr lang="ko-KR" altLang="en-US"/>
        </a:p>
      </dgm:t>
    </dgm:pt>
    <dgm:pt modelId="{091FC8DE-EA4B-4E1C-8F03-2DACAAF23057}">
      <dgm:prSet phldrT="[텍스트]"/>
      <dgm:spPr/>
      <dgm:t>
        <a:bodyPr/>
        <a:lstStyle/>
        <a:p>
          <a:pPr latinLnBrk="1"/>
          <a:r>
            <a:rPr lang="ko-KR" altLang="en-US" dirty="0"/>
            <a:t>지역자원 활용</a:t>
          </a:r>
        </a:p>
      </dgm:t>
    </dgm:pt>
    <dgm:pt modelId="{85FFD3DE-38EA-4BB9-8A4D-104CC8B1949F}" type="parTrans" cxnId="{78CB7F2D-F2DC-4E60-A7BE-79FD539BD3F8}">
      <dgm:prSet/>
      <dgm:spPr/>
      <dgm:t>
        <a:bodyPr/>
        <a:lstStyle/>
        <a:p>
          <a:pPr latinLnBrk="1"/>
          <a:endParaRPr lang="ko-KR" altLang="en-US"/>
        </a:p>
      </dgm:t>
    </dgm:pt>
    <dgm:pt modelId="{349A24A5-4E47-4E2A-A009-2BC699B68311}" type="sibTrans" cxnId="{78CB7F2D-F2DC-4E60-A7BE-79FD539BD3F8}">
      <dgm:prSet/>
      <dgm:spPr/>
      <dgm:t>
        <a:bodyPr/>
        <a:lstStyle/>
        <a:p>
          <a:pPr latinLnBrk="1"/>
          <a:endParaRPr lang="ko-KR" altLang="en-US"/>
        </a:p>
      </dgm:t>
    </dgm:pt>
    <dgm:pt modelId="{7115B2EC-70CF-4037-AC3F-D36FDF062D1E}">
      <dgm:prSet phldrT="[텍스트]"/>
      <dgm:spPr/>
      <dgm:t>
        <a:bodyPr/>
        <a:lstStyle/>
        <a:p>
          <a:pPr latinLnBrk="1"/>
          <a:r>
            <a:rPr lang="ko-KR" altLang="en-US" dirty="0"/>
            <a:t>인구유입 촉진</a:t>
          </a:r>
        </a:p>
      </dgm:t>
    </dgm:pt>
    <dgm:pt modelId="{3F31C355-C5C1-44D2-A686-37407EFBAA57}" type="parTrans" cxnId="{12FC7ED2-250F-4A75-9E39-91BB3E22F1C6}">
      <dgm:prSet/>
      <dgm:spPr/>
      <dgm:t>
        <a:bodyPr/>
        <a:lstStyle/>
        <a:p>
          <a:pPr latinLnBrk="1"/>
          <a:endParaRPr lang="ko-KR" altLang="en-US"/>
        </a:p>
      </dgm:t>
    </dgm:pt>
    <dgm:pt modelId="{76C69C49-D8A3-469C-84C4-435A42EF229F}" type="sibTrans" cxnId="{12FC7ED2-250F-4A75-9E39-91BB3E22F1C6}">
      <dgm:prSet/>
      <dgm:spPr/>
      <dgm:t>
        <a:bodyPr/>
        <a:lstStyle/>
        <a:p>
          <a:pPr latinLnBrk="1"/>
          <a:endParaRPr lang="ko-KR" altLang="en-US"/>
        </a:p>
      </dgm:t>
    </dgm:pt>
    <dgm:pt modelId="{F68ED475-97A5-4B21-A4DB-BB2DDB7A00C4}" type="pres">
      <dgm:prSet presAssocID="{20DDB270-EC32-4920-87B1-53700E0676C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C53104-8CC9-42CD-9B98-58FCA21A1A52}" type="pres">
      <dgm:prSet presAssocID="{63D6A48A-475E-4433-B75E-F0833A3E250E}" presName="centerShape" presStyleLbl="node0" presStyleIdx="0" presStyleCnt="1" custScaleX="154617" custScaleY="170548"/>
      <dgm:spPr/>
    </dgm:pt>
    <dgm:pt modelId="{88EFCFD0-E9CA-4BA1-9B06-49D05931990B}" type="pres">
      <dgm:prSet presAssocID="{E03BF9F0-919B-4B57-AA0B-52213940DCEF}" presName="node" presStyleLbl="node1" presStyleIdx="0" presStyleCnt="4" custScaleX="170610" custScaleY="133745" custRadScaleRad="103832" custRadScaleInc="3243">
        <dgm:presLayoutVars>
          <dgm:bulletEnabled val="1"/>
        </dgm:presLayoutVars>
      </dgm:prSet>
      <dgm:spPr/>
    </dgm:pt>
    <dgm:pt modelId="{F2706EB3-C79E-4A0E-90A6-4FC74E11A251}" type="pres">
      <dgm:prSet presAssocID="{E03BF9F0-919B-4B57-AA0B-52213940DCEF}" presName="dummy" presStyleCnt="0"/>
      <dgm:spPr/>
    </dgm:pt>
    <dgm:pt modelId="{4EB14676-0FED-4A0F-93B0-D2754E32D2C3}" type="pres">
      <dgm:prSet presAssocID="{A91FE73D-6F81-4C39-B342-F60468CA8F15}" presName="sibTrans" presStyleLbl="sibTrans2D1" presStyleIdx="0" presStyleCnt="4" custLinFactNeighborX="-2503" custLinFactNeighborY="-2629"/>
      <dgm:spPr/>
    </dgm:pt>
    <dgm:pt modelId="{DD6FCA57-9BBE-4647-BE8F-9F2201B6208D}" type="pres">
      <dgm:prSet presAssocID="{88D16A28-A3C6-4614-A8E3-412EAA4554CA}" presName="node" presStyleLbl="node1" presStyleIdx="1" presStyleCnt="4" custScaleX="153444" custScaleY="134083" custRadScaleRad="145555" custRadScaleInc="1607">
        <dgm:presLayoutVars>
          <dgm:bulletEnabled val="1"/>
        </dgm:presLayoutVars>
      </dgm:prSet>
      <dgm:spPr/>
    </dgm:pt>
    <dgm:pt modelId="{A5A4DC2E-84D3-4AC1-AC8E-02B0EC0EE0C8}" type="pres">
      <dgm:prSet presAssocID="{88D16A28-A3C6-4614-A8E3-412EAA4554CA}" presName="dummy" presStyleCnt="0"/>
      <dgm:spPr/>
    </dgm:pt>
    <dgm:pt modelId="{803732E8-7904-4573-9DE2-793CA0B1467B}" type="pres">
      <dgm:prSet presAssocID="{C6094A28-3D22-4A15-AD86-368E0591EBDA}" presName="sibTrans" presStyleLbl="sibTrans2D1" presStyleIdx="1" presStyleCnt="4" custLinFactNeighborX="-897" custLinFactNeighborY="-2005"/>
      <dgm:spPr/>
    </dgm:pt>
    <dgm:pt modelId="{7321A777-F785-40EA-AAF9-8D2738A35027}" type="pres">
      <dgm:prSet presAssocID="{091FC8DE-EA4B-4E1C-8F03-2DACAAF23057}" presName="node" presStyleLbl="node1" presStyleIdx="2" presStyleCnt="4" custScaleX="179876" custScaleY="142675">
        <dgm:presLayoutVars>
          <dgm:bulletEnabled val="1"/>
        </dgm:presLayoutVars>
      </dgm:prSet>
      <dgm:spPr/>
    </dgm:pt>
    <dgm:pt modelId="{DBC7F8D6-9960-4C97-B660-488582532FA5}" type="pres">
      <dgm:prSet presAssocID="{091FC8DE-EA4B-4E1C-8F03-2DACAAF23057}" presName="dummy" presStyleCnt="0"/>
      <dgm:spPr/>
    </dgm:pt>
    <dgm:pt modelId="{A8867108-BBE5-4556-A13A-A92D3C5F1C94}" type="pres">
      <dgm:prSet presAssocID="{349A24A5-4E47-4E2A-A009-2BC699B68311}" presName="sibTrans" presStyleLbl="sibTrans2D1" presStyleIdx="2" presStyleCnt="4"/>
      <dgm:spPr/>
    </dgm:pt>
    <dgm:pt modelId="{1F78E19C-D680-4C4D-A81C-3E945E779973}" type="pres">
      <dgm:prSet presAssocID="{7115B2EC-70CF-4037-AC3F-D36FDF062D1E}" presName="node" presStyleLbl="node1" presStyleIdx="3" presStyleCnt="4" custScaleX="174179" custScaleY="150795" custRadScaleRad="138009" custRadScaleInc="5084">
        <dgm:presLayoutVars>
          <dgm:bulletEnabled val="1"/>
        </dgm:presLayoutVars>
      </dgm:prSet>
      <dgm:spPr/>
    </dgm:pt>
    <dgm:pt modelId="{B5FED88D-9D02-4695-AE4B-AD505083B186}" type="pres">
      <dgm:prSet presAssocID="{7115B2EC-70CF-4037-AC3F-D36FDF062D1E}" presName="dummy" presStyleCnt="0"/>
      <dgm:spPr/>
    </dgm:pt>
    <dgm:pt modelId="{CDE8176E-B68A-42A1-A492-8928FDA8CF8A}" type="pres">
      <dgm:prSet presAssocID="{76C69C49-D8A3-469C-84C4-435A42EF229F}" presName="sibTrans" presStyleLbl="sibTrans2D1" presStyleIdx="3" presStyleCnt="4" custLinFactNeighborX="-2691" custLinFactNeighborY="-4695"/>
      <dgm:spPr/>
    </dgm:pt>
  </dgm:ptLst>
  <dgm:cxnLst>
    <dgm:cxn modelId="{E4D80410-DD8F-446F-91B3-D265F0B853FB}" srcId="{20DDB270-EC32-4920-87B1-53700E0676C0}" destId="{63D6A48A-475E-4433-B75E-F0833A3E250E}" srcOrd="0" destOrd="0" parTransId="{09DB5DFE-9EE0-4BD8-801E-91B55B4BB447}" sibTransId="{9247A370-83A5-4B40-A6A1-1E491C603300}"/>
    <dgm:cxn modelId="{B577FF11-787A-4B56-9F42-20D0F3F5242E}" srcId="{63D6A48A-475E-4433-B75E-F0833A3E250E}" destId="{88D16A28-A3C6-4614-A8E3-412EAA4554CA}" srcOrd="1" destOrd="0" parTransId="{C98A34D1-DF26-4252-A818-9E0BF3FDB6E0}" sibTransId="{C6094A28-3D22-4A15-AD86-368E0591EBDA}"/>
    <dgm:cxn modelId="{78CB7F2D-F2DC-4E60-A7BE-79FD539BD3F8}" srcId="{63D6A48A-475E-4433-B75E-F0833A3E250E}" destId="{091FC8DE-EA4B-4E1C-8F03-2DACAAF23057}" srcOrd="2" destOrd="0" parTransId="{85FFD3DE-38EA-4BB9-8A4D-104CC8B1949F}" sibTransId="{349A24A5-4E47-4E2A-A009-2BC699B68311}"/>
    <dgm:cxn modelId="{3AB1D760-6BCB-4174-BA33-66519D9A34B1}" type="presOf" srcId="{63D6A48A-475E-4433-B75E-F0833A3E250E}" destId="{CDC53104-8CC9-42CD-9B98-58FCA21A1A52}" srcOrd="0" destOrd="0" presId="urn:microsoft.com/office/officeart/2005/8/layout/radial6"/>
    <dgm:cxn modelId="{4FA18B4E-EEDB-4121-BA2B-C1B12680D2B3}" type="presOf" srcId="{20DDB270-EC32-4920-87B1-53700E0676C0}" destId="{F68ED475-97A5-4B21-A4DB-BB2DDB7A00C4}" srcOrd="0" destOrd="0" presId="urn:microsoft.com/office/officeart/2005/8/layout/radial6"/>
    <dgm:cxn modelId="{61C7BB83-EDDF-40DE-AF51-1D3C9D2E438C}" type="presOf" srcId="{091FC8DE-EA4B-4E1C-8F03-2DACAAF23057}" destId="{7321A777-F785-40EA-AAF9-8D2738A35027}" srcOrd="0" destOrd="0" presId="urn:microsoft.com/office/officeart/2005/8/layout/radial6"/>
    <dgm:cxn modelId="{D4731786-D5FB-44F7-A625-B05C1AAC728F}" type="presOf" srcId="{349A24A5-4E47-4E2A-A009-2BC699B68311}" destId="{A8867108-BBE5-4556-A13A-A92D3C5F1C94}" srcOrd="0" destOrd="0" presId="urn:microsoft.com/office/officeart/2005/8/layout/radial6"/>
    <dgm:cxn modelId="{F379468C-6BFE-4177-B900-0D0178D2E286}" type="presOf" srcId="{C6094A28-3D22-4A15-AD86-368E0591EBDA}" destId="{803732E8-7904-4573-9DE2-793CA0B1467B}" srcOrd="0" destOrd="0" presId="urn:microsoft.com/office/officeart/2005/8/layout/radial6"/>
    <dgm:cxn modelId="{9BCD668D-45D9-42E5-9611-17AE9EA3AF93}" type="presOf" srcId="{7115B2EC-70CF-4037-AC3F-D36FDF062D1E}" destId="{1F78E19C-D680-4C4D-A81C-3E945E779973}" srcOrd="0" destOrd="0" presId="urn:microsoft.com/office/officeart/2005/8/layout/radial6"/>
    <dgm:cxn modelId="{FD9CE68D-2030-4425-B4D4-2B7CD8B437FC}" type="presOf" srcId="{A91FE73D-6F81-4C39-B342-F60468CA8F15}" destId="{4EB14676-0FED-4A0F-93B0-D2754E32D2C3}" srcOrd="0" destOrd="0" presId="urn:microsoft.com/office/officeart/2005/8/layout/radial6"/>
    <dgm:cxn modelId="{88B9169E-FB39-4D3E-9D32-621990F2E2FB}" type="presOf" srcId="{E03BF9F0-919B-4B57-AA0B-52213940DCEF}" destId="{88EFCFD0-E9CA-4BA1-9B06-49D05931990B}" srcOrd="0" destOrd="0" presId="urn:microsoft.com/office/officeart/2005/8/layout/radial6"/>
    <dgm:cxn modelId="{6AFD6DC9-4377-486D-B242-4F7DF3E677F5}" srcId="{63D6A48A-475E-4433-B75E-F0833A3E250E}" destId="{E03BF9F0-919B-4B57-AA0B-52213940DCEF}" srcOrd="0" destOrd="0" parTransId="{FE38DF60-8055-4B0F-8B9D-1400FEA881BA}" sibTransId="{A91FE73D-6F81-4C39-B342-F60468CA8F15}"/>
    <dgm:cxn modelId="{12FC7ED2-250F-4A75-9E39-91BB3E22F1C6}" srcId="{63D6A48A-475E-4433-B75E-F0833A3E250E}" destId="{7115B2EC-70CF-4037-AC3F-D36FDF062D1E}" srcOrd="3" destOrd="0" parTransId="{3F31C355-C5C1-44D2-A686-37407EFBAA57}" sibTransId="{76C69C49-D8A3-469C-84C4-435A42EF229F}"/>
    <dgm:cxn modelId="{54DCABEB-F5D6-4048-921B-334662967958}" type="presOf" srcId="{88D16A28-A3C6-4614-A8E3-412EAA4554CA}" destId="{DD6FCA57-9BBE-4647-BE8F-9F2201B6208D}" srcOrd="0" destOrd="0" presId="urn:microsoft.com/office/officeart/2005/8/layout/radial6"/>
    <dgm:cxn modelId="{54D706FD-A8E2-4924-B716-9C697762C51D}" type="presOf" srcId="{76C69C49-D8A3-469C-84C4-435A42EF229F}" destId="{CDE8176E-B68A-42A1-A492-8928FDA8CF8A}" srcOrd="0" destOrd="0" presId="urn:microsoft.com/office/officeart/2005/8/layout/radial6"/>
    <dgm:cxn modelId="{713E9306-41DE-4ECC-9781-9A67AE0CAEE8}" type="presParOf" srcId="{F68ED475-97A5-4B21-A4DB-BB2DDB7A00C4}" destId="{CDC53104-8CC9-42CD-9B98-58FCA21A1A52}" srcOrd="0" destOrd="0" presId="urn:microsoft.com/office/officeart/2005/8/layout/radial6"/>
    <dgm:cxn modelId="{13572FE9-C1EA-4D45-B112-63B64B3C9A93}" type="presParOf" srcId="{F68ED475-97A5-4B21-A4DB-BB2DDB7A00C4}" destId="{88EFCFD0-E9CA-4BA1-9B06-49D05931990B}" srcOrd="1" destOrd="0" presId="urn:microsoft.com/office/officeart/2005/8/layout/radial6"/>
    <dgm:cxn modelId="{010024C2-0AE0-4877-92AA-8C9CC748A179}" type="presParOf" srcId="{F68ED475-97A5-4B21-A4DB-BB2DDB7A00C4}" destId="{F2706EB3-C79E-4A0E-90A6-4FC74E11A251}" srcOrd="2" destOrd="0" presId="urn:microsoft.com/office/officeart/2005/8/layout/radial6"/>
    <dgm:cxn modelId="{AA57F711-6A72-45D2-B0F6-9EB7D339CA0A}" type="presParOf" srcId="{F68ED475-97A5-4B21-A4DB-BB2DDB7A00C4}" destId="{4EB14676-0FED-4A0F-93B0-D2754E32D2C3}" srcOrd="3" destOrd="0" presId="urn:microsoft.com/office/officeart/2005/8/layout/radial6"/>
    <dgm:cxn modelId="{A6A0C25B-FE0C-440B-B1C2-5C90BA21B10C}" type="presParOf" srcId="{F68ED475-97A5-4B21-A4DB-BB2DDB7A00C4}" destId="{DD6FCA57-9BBE-4647-BE8F-9F2201B6208D}" srcOrd="4" destOrd="0" presId="urn:microsoft.com/office/officeart/2005/8/layout/radial6"/>
    <dgm:cxn modelId="{9C52528B-5C37-4ADA-9005-20C37769F2C1}" type="presParOf" srcId="{F68ED475-97A5-4B21-A4DB-BB2DDB7A00C4}" destId="{A5A4DC2E-84D3-4AC1-AC8E-02B0EC0EE0C8}" srcOrd="5" destOrd="0" presId="urn:microsoft.com/office/officeart/2005/8/layout/radial6"/>
    <dgm:cxn modelId="{0BF7BF88-9F2B-4FB5-A297-7FC7C1742D32}" type="presParOf" srcId="{F68ED475-97A5-4B21-A4DB-BB2DDB7A00C4}" destId="{803732E8-7904-4573-9DE2-793CA0B1467B}" srcOrd="6" destOrd="0" presId="urn:microsoft.com/office/officeart/2005/8/layout/radial6"/>
    <dgm:cxn modelId="{4761245D-6026-4715-A531-230C195A43E0}" type="presParOf" srcId="{F68ED475-97A5-4B21-A4DB-BB2DDB7A00C4}" destId="{7321A777-F785-40EA-AAF9-8D2738A35027}" srcOrd="7" destOrd="0" presId="urn:microsoft.com/office/officeart/2005/8/layout/radial6"/>
    <dgm:cxn modelId="{4E347BE5-C0EC-41A2-9390-381632453DED}" type="presParOf" srcId="{F68ED475-97A5-4B21-A4DB-BB2DDB7A00C4}" destId="{DBC7F8D6-9960-4C97-B660-488582532FA5}" srcOrd="8" destOrd="0" presId="urn:microsoft.com/office/officeart/2005/8/layout/radial6"/>
    <dgm:cxn modelId="{86C90C3C-7520-4C44-A418-3D90B1E326CB}" type="presParOf" srcId="{F68ED475-97A5-4B21-A4DB-BB2DDB7A00C4}" destId="{A8867108-BBE5-4556-A13A-A92D3C5F1C94}" srcOrd="9" destOrd="0" presId="urn:microsoft.com/office/officeart/2005/8/layout/radial6"/>
    <dgm:cxn modelId="{C9D07D22-A501-4108-BFC3-36AB74E7E708}" type="presParOf" srcId="{F68ED475-97A5-4B21-A4DB-BB2DDB7A00C4}" destId="{1F78E19C-D680-4C4D-A81C-3E945E779973}" srcOrd="10" destOrd="0" presId="urn:microsoft.com/office/officeart/2005/8/layout/radial6"/>
    <dgm:cxn modelId="{8E8E01ED-0547-4CC4-8D87-AD6A3B6132F9}" type="presParOf" srcId="{F68ED475-97A5-4B21-A4DB-BB2DDB7A00C4}" destId="{B5FED88D-9D02-4695-AE4B-AD505083B186}" srcOrd="11" destOrd="0" presId="urn:microsoft.com/office/officeart/2005/8/layout/radial6"/>
    <dgm:cxn modelId="{9DA6C2BB-DBEE-4C4F-A9E2-114970C46AB5}" type="presParOf" srcId="{F68ED475-97A5-4B21-A4DB-BB2DDB7A00C4}" destId="{CDE8176E-B68A-42A1-A492-8928FDA8CF8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8176E-B68A-42A1-A492-8928FDA8CF8A}">
      <dsp:nvSpPr>
        <dsp:cNvPr id="0" name=""/>
        <dsp:cNvSpPr/>
      </dsp:nvSpPr>
      <dsp:spPr>
        <a:xfrm>
          <a:off x="1346124" y="266842"/>
          <a:ext cx="4853712" cy="4853712"/>
        </a:xfrm>
        <a:prstGeom prst="blockArc">
          <a:avLst>
            <a:gd name="adj1" fmla="val 10641783"/>
            <a:gd name="adj2" fmla="val 17608280"/>
            <a:gd name="adj3" fmla="val 4638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67108-BBE5-4556-A13A-A92D3C5F1C94}">
      <dsp:nvSpPr>
        <dsp:cNvPr id="0" name=""/>
        <dsp:cNvSpPr/>
      </dsp:nvSpPr>
      <dsp:spPr>
        <a:xfrm>
          <a:off x="1463711" y="874743"/>
          <a:ext cx="4853712" cy="4853712"/>
        </a:xfrm>
        <a:prstGeom prst="blockArc">
          <a:avLst>
            <a:gd name="adj1" fmla="val 4037073"/>
            <a:gd name="adj2" fmla="val 11193793"/>
            <a:gd name="adj3" fmla="val 4638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732E8-7904-4573-9DE2-793CA0B1467B}">
      <dsp:nvSpPr>
        <dsp:cNvPr id="0" name=""/>
        <dsp:cNvSpPr/>
      </dsp:nvSpPr>
      <dsp:spPr>
        <a:xfrm>
          <a:off x="3421110" y="856695"/>
          <a:ext cx="4853712" cy="4853712"/>
        </a:xfrm>
        <a:prstGeom prst="blockArc">
          <a:avLst>
            <a:gd name="adj1" fmla="val 21259942"/>
            <a:gd name="adj2" fmla="val 7035164"/>
            <a:gd name="adj3" fmla="val 4638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14676-0FED-4A0F-93B0-D2754E32D2C3}">
      <dsp:nvSpPr>
        <dsp:cNvPr id="0" name=""/>
        <dsp:cNvSpPr/>
      </dsp:nvSpPr>
      <dsp:spPr>
        <a:xfrm>
          <a:off x="3347370" y="319055"/>
          <a:ext cx="4853712" cy="4853712"/>
        </a:xfrm>
        <a:prstGeom prst="blockArc">
          <a:avLst>
            <a:gd name="adj1" fmla="val 14625866"/>
            <a:gd name="adj2" fmla="val 397128"/>
            <a:gd name="adj3" fmla="val 463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53104-8CC9-42CD-9B98-58FCA21A1A52}">
      <dsp:nvSpPr>
        <dsp:cNvPr id="0" name=""/>
        <dsp:cNvSpPr/>
      </dsp:nvSpPr>
      <dsp:spPr>
        <a:xfrm>
          <a:off x="3079468" y="1213322"/>
          <a:ext cx="3453019" cy="380880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500" kern="1200" dirty="0">
              <a:solidFill>
                <a:schemeClr val="tx1"/>
              </a:solidFill>
            </a:rPr>
            <a:t>농촌    </a:t>
          </a:r>
          <a:r>
            <a:rPr lang="ko-KR" altLang="en-US" sz="4500" kern="1200" dirty="0" err="1">
              <a:solidFill>
                <a:schemeClr val="tx1"/>
              </a:solidFill>
            </a:rPr>
            <a:t>돌봄사업</a:t>
          </a:r>
          <a:endParaRPr lang="ko-KR" altLang="en-US" sz="4500" kern="1200" dirty="0">
            <a:solidFill>
              <a:schemeClr val="tx1"/>
            </a:solidFill>
          </a:endParaRPr>
        </a:p>
      </dsp:txBody>
      <dsp:txXfrm>
        <a:off x="3585151" y="1771108"/>
        <a:ext cx="2441653" cy="2693230"/>
      </dsp:txXfrm>
    </dsp:sp>
    <dsp:sp modelId="{88EFCFD0-E9CA-4BA1-9B06-49D05931990B}">
      <dsp:nvSpPr>
        <dsp:cNvPr id="0" name=""/>
        <dsp:cNvSpPr/>
      </dsp:nvSpPr>
      <dsp:spPr>
        <a:xfrm>
          <a:off x="3514206" y="-298266"/>
          <a:ext cx="2667130" cy="209082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400" kern="1200" dirty="0"/>
            <a:t>공동체 강화</a:t>
          </a:r>
        </a:p>
      </dsp:txBody>
      <dsp:txXfrm>
        <a:off x="3904798" y="7928"/>
        <a:ext cx="1885946" cy="1478435"/>
      </dsp:txXfrm>
    </dsp:sp>
    <dsp:sp modelId="{DD6FCA57-9BBE-4647-BE8F-9F2201B6208D}">
      <dsp:nvSpPr>
        <dsp:cNvPr id="0" name=""/>
        <dsp:cNvSpPr/>
      </dsp:nvSpPr>
      <dsp:spPr>
        <a:xfrm>
          <a:off x="7051105" y="2098702"/>
          <a:ext cx="2398776" cy="2096107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400" kern="1200" dirty="0"/>
            <a:t>경제적  자립</a:t>
          </a:r>
        </a:p>
      </dsp:txBody>
      <dsp:txXfrm>
        <a:off x="7402398" y="2405670"/>
        <a:ext cx="1696190" cy="1482171"/>
      </dsp:txXfrm>
    </dsp:sp>
    <dsp:sp modelId="{7321A777-F785-40EA-AAF9-8D2738A35027}">
      <dsp:nvSpPr>
        <dsp:cNvPr id="0" name=""/>
        <dsp:cNvSpPr/>
      </dsp:nvSpPr>
      <dsp:spPr>
        <a:xfrm>
          <a:off x="3399985" y="4373088"/>
          <a:ext cx="2811985" cy="2230425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400" kern="1200" dirty="0"/>
            <a:t>지역자원 활용</a:t>
          </a:r>
        </a:p>
      </dsp:txBody>
      <dsp:txXfrm>
        <a:off x="3811791" y="4699726"/>
        <a:ext cx="1988373" cy="1577149"/>
      </dsp:txXfrm>
    </dsp:sp>
    <dsp:sp modelId="{1F78E19C-D680-4C4D-A81C-3E945E779973}">
      <dsp:nvSpPr>
        <dsp:cNvPr id="0" name=""/>
        <dsp:cNvSpPr/>
      </dsp:nvSpPr>
      <dsp:spPr>
        <a:xfrm>
          <a:off x="174063" y="1851961"/>
          <a:ext cx="2722924" cy="235736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400" kern="1200" dirty="0"/>
            <a:t>인구유입 촉진</a:t>
          </a:r>
        </a:p>
      </dsp:txBody>
      <dsp:txXfrm>
        <a:off x="572826" y="2197189"/>
        <a:ext cx="1925398" cy="1666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43A2B-4BBC-487C-AEC9-61E8F82F9451}" type="datetimeFigureOut">
              <a:rPr lang="ko-KR" altLang="en-US" smtClean="0"/>
              <a:t>2024-08-23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33A2-076C-4E3B-916A-DDB9A9AEB6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9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290F5-9983-4792-96D6-B81011F0AF32}" type="datetimeFigureOut">
              <a:rPr lang="ko-KR" altLang="en-US" smtClean="0"/>
              <a:t>2024-08-23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474B-45F9-4188-A66B-1341874D6D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61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031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62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552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726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000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0474B-45F9-4188-A66B-1341874D6DF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23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BEBE-8C8E-4BC7-A5B1-1AFB4E92F38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4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70B7-C7F4-4893-B2F6-29692571E65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8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DE80-1B02-4DAC-917A-F216CBC1FC4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1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46-C5EA-4BD9-9A91-C6E0E885DC1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7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5DD4-BD28-4795-953D-B2813679F17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A4177-E4DE-424E-A117-9277524AACE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2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3A4A-9122-43D9-8071-C30B241FD22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E907-B5B4-4102-AF42-AD750448105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1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EEB51-9628-442B-B23E-3C1AB117A1E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22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E288-9D95-48A3-9168-E59A3DF7772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58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688B-C3F6-477F-8199-C3385C9C4F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1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2AAD7-18EA-46F1-B0D9-DED81B2DA09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2024-08-23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2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607F62-8209-4BD5-BED4-AA4390BA2B67}"/>
              </a:ext>
            </a:extLst>
          </p:cNvPr>
          <p:cNvSpPr txBox="1"/>
          <p:nvPr/>
        </p:nvSpPr>
        <p:spPr>
          <a:xfrm>
            <a:off x="1092401" y="2313611"/>
            <a:ext cx="10045504" cy="20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□  김희영 의원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srgbClr val="4C4843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  - </a:t>
            </a:r>
            <a:r>
              <a:rPr kumimoji="0" lang="ko-KR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맑은 고딕" panose="020F0502020204030204"/>
                <a:ea typeface="나눔고딕" panose="020D0604000000000000" pitchFamily="50" charset="-127"/>
                <a:cs typeface="+mn-cs"/>
              </a:rPr>
              <a:t>아산시의 성장은 농촌공동체 활성화에서 시작</a:t>
            </a:r>
            <a:endParaRPr kumimoji="0" lang="ko-KR" altLang="en-US" sz="3400" b="1" i="0" u="none" strike="noStrike" kern="1200" cap="none" spc="-15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맑은 고딕" panose="020F0502020204030204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A82408-D0EE-4BE8-B760-5C32D57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10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F69CA5EC-5915-430C-8009-AEDC7E25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8998" y="658844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7A5AB34-1DF6-4E32-9E93-130780A09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59" y="139111"/>
            <a:ext cx="3784034" cy="6858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925AF7E-8C44-4067-8E6B-753632DEB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60" t="46101" r="55501" b="42286"/>
          <a:stretch/>
        </p:blipFill>
        <p:spPr>
          <a:xfrm>
            <a:off x="5323779" y="496728"/>
            <a:ext cx="3284424" cy="281671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DE33C7-CF2F-4517-8F32-94272566E77A}"/>
              </a:ext>
            </a:extLst>
          </p:cNvPr>
          <p:cNvSpPr txBox="1"/>
          <p:nvPr/>
        </p:nvSpPr>
        <p:spPr>
          <a:xfrm>
            <a:off x="7121008" y="1714049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아산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503B7777-55BD-4711-B1FE-7FD7C3A3D942}"/>
              </a:ext>
            </a:extLst>
          </p:cNvPr>
          <p:cNvCxnSpPr>
            <a:cxnSpLocks/>
          </p:cNvCxnSpPr>
          <p:nvPr/>
        </p:nvCxnSpPr>
        <p:spPr>
          <a:xfrm flipV="1">
            <a:off x="1626279" y="477048"/>
            <a:ext cx="3677006" cy="28757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B08241D-7863-432C-9CF4-1C6862A9A7D3}"/>
              </a:ext>
            </a:extLst>
          </p:cNvPr>
          <p:cNvSpPr/>
          <p:nvPr/>
        </p:nvSpPr>
        <p:spPr>
          <a:xfrm>
            <a:off x="1626279" y="3352799"/>
            <a:ext cx="971770" cy="731708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A293AC15-0446-4A4E-8715-493490CBBF09}"/>
              </a:ext>
            </a:extLst>
          </p:cNvPr>
          <p:cNvCxnSpPr>
            <a:cxnSpLocks/>
          </p:cNvCxnSpPr>
          <p:nvPr/>
        </p:nvCxnSpPr>
        <p:spPr>
          <a:xfrm flipV="1">
            <a:off x="2606048" y="3313438"/>
            <a:ext cx="6002155" cy="7594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>
            <a:extLst>
              <a:ext uri="{FF2B5EF4-FFF2-40B4-BE49-F238E27FC236}">
                <a16:creationId xmlns:a16="http://schemas.microsoft.com/office/drawing/2014/main" id="{8536A357-1829-4E7A-95E5-8CE143258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973" y="3878729"/>
            <a:ext cx="7092246" cy="279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4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CFC4942-BB45-4AD0-B002-02EE56EEF4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25" t="3603" r="12457" b="4756"/>
          <a:stretch/>
        </p:blipFill>
        <p:spPr>
          <a:xfrm>
            <a:off x="786181" y="286657"/>
            <a:ext cx="5239657" cy="62846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BFEC307-1B5C-49D2-A35C-6E1D20A2BD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8" t="9864" r="37450" b="2394"/>
          <a:stretch/>
        </p:blipFill>
        <p:spPr>
          <a:xfrm>
            <a:off x="6183937" y="300417"/>
            <a:ext cx="5354922" cy="304417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D9F8012-974E-4642-AC27-39D1D7FD00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26" t="9864" r="1467" b="2394"/>
          <a:stretch/>
        </p:blipFill>
        <p:spPr>
          <a:xfrm>
            <a:off x="6183937" y="3527169"/>
            <a:ext cx="3175885" cy="304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9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2E7E5E4-60AB-4C05-9DD4-D53F63F33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563" b="735"/>
          <a:stretch/>
        </p:blipFill>
        <p:spPr>
          <a:xfrm>
            <a:off x="277873" y="148554"/>
            <a:ext cx="4601042" cy="6807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9A3747B-8DFE-4C24-B08A-02ADD2853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011" y="98187"/>
            <a:ext cx="7272875" cy="68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5" name="다이어그램 4">
            <a:extLst>
              <a:ext uri="{FF2B5EF4-FFF2-40B4-BE49-F238E27FC236}">
                <a16:creationId xmlns:a16="http://schemas.microsoft.com/office/drawing/2014/main" id="{A94062E5-EA0B-4AF4-BAD8-13B64A8A648F}"/>
              </a:ext>
            </a:extLst>
          </p:cNvPr>
          <p:cNvGraphicFramePr/>
          <p:nvPr/>
        </p:nvGraphicFramePr>
        <p:xfrm>
          <a:off x="1248229" y="479162"/>
          <a:ext cx="9449882" cy="630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370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0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FA565B9-46F8-42B6-B45C-209C9ADD9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252"/>
            <a:ext cx="12192000" cy="636282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6841660-B4F9-47E0-83C9-2BE36A00F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0409">
            <a:off x="5753294" y="3305105"/>
            <a:ext cx="5402072" cy="271916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916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17758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7717DA0-4C49-435B-94BA-71127BAE2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4929">
            <a:off x="2428790" y="3676385"/>
            <a:ext cx="6177761" cy="286156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BAC1AB7-E50E-4B0C-AC26-BC270ABFD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75">
            <a:off x="1104704" y="870209"/>
            <a:ext cx="9982592" cy="229974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2E15934-15EA-4866-907B-AF88207E3643}"/>
              </a:ext>
            </a:extLst>
          </p:cNvPr>
          <p:cNvSpPr/>
          <p:nvPr/>
        </p:nvSpPr>
        <p:spPr>
          <a:xfrm>
            <a:off x="4333769" y="2834106"/>
            <a:ext cx="7148111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농촌 활성화 관련사업 </a:t>
            </a:r>
            <a:endParaRPr kumimoji="0" lang="en-US" altLang="ko-KR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업무 재정립 필요</a:t>
            </a:r>
            <a:endParaRPr kumimoji="0" lang="en-US" altLang="ko-KR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456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-862821" y="17758"/>
            <a:ext cx="13917642" cy="7147420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243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12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412F8347-31BE-4D11-9C3C-C5C48F09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790" y="64789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C62C84D-11B6-4D05-A9C6-D747FC206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650" y="162468"/>
            <a:ext cx="8506239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2E15934-15EA-4866-907B-AF88207E3643}"/>
              </a:ext>
            </a:extLst>
          </p:cNvPr>
          <p:cNvSpPr/>
          <p:nvPr/>
        </p:nvSpPr>
        <p:spPr>
          <a:xfrm>
            <a:off x="4354639" y="1144175"/>
            <a:ext cx="7596951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농촌 </a:t>
            </a:r>
            <a:r>
              <a:rPr kumimoji="0" lang="ko-KR" altLang="en-US" sz="54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돌봄마을</a:t>
            </a:r>
            <a:r>
              <a:rPr kumimoji="0" lang="ko-KR" altLang="en-US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조성사업</a:t>
            </a:r>
            <a:endParaRPr kumimoji="0" lang="en-US" altLang="ko-KR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시행 요구</a:t>
            </a:r>
            <a:endParaRPr kumimoji="0" lang="en-US" altLang="ko-KR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262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5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37AEA8-FD46-046F-9720-919DD6B18DD6}"/>
              </a:ext>
            </a:extLst>
          </p:cNvPr>
          <p:cNvSpPr/>
          <p:nvPr/>
        </p:nvSpPr>
        <p:spPr>
          <a:xfrm>
            <a:off x="0" y="4676774"/>
            <a:ext cx="12192000" cy="2181225"/>
          </a:xfrm>
          <a:prstGeom prst="rect">
            <a:avLst/>
          </a:pr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2AB432A-B875-E6D5-B04E-04B71E2E675A}"/>
              </a:ext>
            </a:extLst>
          </p:cNvPr>
          <p:cNvSpPr/>
          <p:nvPr/>
        </p:nvSpPr>
        <p:spPr>
          <a:xfrm>
            <a:off x="-673100" y="4989849"/>
            <a:ext cx="13547723" cy="1484861"/>
          </a:xfrm>
          <a:prstGeom prst="trapezoid">
            <a:avLst>
              <a:gd name="adj" fmla="val 91592"/>
            </a:avLst>
          </a:prstGeom>
          <a:solidFill>
            <a:schemeClr val="bg1"/>
          </a:solidFill>
          <a:ln>
            <a:noFill/>
          </a:ln>
          <a:effectLst>
            <a:outerShdw dist="38100" dir="16200000" rotWithShape="0">
              <a:srgbClr val="1C305B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95DCEDC-FC9B-31E2-22CE-6ACCB890F916}"/>
              </a:ext>
            </a:extLst>
          </p:cNvPr>
          <p:cNvSpPr/>
          <p:nvPr/>
        </p:nvSpPr>
        <p:spPr>
          <a:xfrm>
            <a:off x="202668" y="894945"/>
            <a:ext cx="11773505" cy="5466327"/>
          </a:xfrm>
          <a:custGeom>
            <a:avLst/>
            <a:gdLst>
              <a:gd name="connsiteX0" fmla="*/ 579323 w 11773505"/>
              <a:gd name="connsiteY0" fmla="*/ 0 h 6361271"/>
              <a:gd name="connsiteX1" fmla="*/ 11196474 w 11773505"/>
              <a:gd name="connsiteY1" fmla="*/ 0 h 6361271"/>
              <a:gd name="connsiteX2" fmla="*/ 11189059 w 11773505"/>
              <a:gd name="connsiteY2" fmla="*/ 207532 h 6361271"/>
              <a:gd name="connsiteX3" fmla="*/ 11773505 w 11773505"/>
              <a:gd name="connsiteY3" fmla="*/ 6361271 h 6361271"/>
              <a:gd name="connsiteX4" fmla="*/ 0 w 11773505"/>
              <a:gd name="connsiteY4" fmla="*/ 6361271 h 6361271"/>
              <a:gd name="connsiteX5" fmla="*/ 579752 w 11773505"/>
              <a:gd name="connsiteY5" fmla="*/ 16098 h 636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3505" h="6361271">
                <a:moveTo>
                  <a:pt x="579323" y="0"/>
                </a:moveTo>
                <a:lnTo>
                  <a:pt x="11196474" y="0"/>
                </a:lnTo>
                <a:lnTo>
                  <a:pt x="11189059" y="207532"/>
                </a:lnTo>
                <a:cubicBezTo>
                  <a:pt x="11108155" y="2331550"/>
                  <a:pt x="10854653" y="5758517"/>
                  <a:pt x="11773505" y="6361271"/>
                </a:cubicBezTo>
                <a:lnTo>
                  <a:pt x="0" y="6361271"/>
                </a:lnTo>
                <a:cubicBezTo>
                  <a:pt x="776922" y="6136276"/>
                  <a:pt x="640930" y="2260717"/>
                  <a:pt x="579752" y="16098"/>
                </a:cubicBezTo>
                <a:close/>
              </a:path>
            </a:pathLst>
          </a:custGeom>
          <a:gradFill>
            <a:gsLst>
              <a:gs pos="62000">
                <a:schemeClr val="bg1"/>
              </a:gs>
              <a:gs pos="9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3556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5</a:t>
            </a:r>
            <a:r>
              <a:rPr kumimoji="0" lang="ko-KR" altLang="en-US" sz="4800" b="0" i="0" u="none" strike="noStrike" kern="0" cap="none" spc="0" normalizeH="0" baseline="0" noProof="0">
                <a:ln w="9525">
                  <a:noFill/>
                </a:ln>
                <a:solidFill>
                  <a:srgbClr val="4C4843"/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  <a:cs typeface="+mn-cs"/>
              </a:rPr>
              <a:t>분발언</a:t>
            </a:r>
            <a:endParaRPr kumimoji="0" lang="en-US" altLang="ko-KR" sz="4800" b="0" i="0" u="none" strike="noStrike" kern="0" cap="none" spc="0" normalizeH="0" baseline="0" noProof="0" dirty="0">
              <a:ln w="9525">
                <a:noFill/>
              </a:ln>
              <a:solidFill>
                <a:srgbClr val="4C4843"/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  <a:cs typeface="+mn-cs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D62B422-C60A-3D0C-8A01-FBEFE74B9DAE}"/>
              </a:ext>
            </a:extLst>
          </p:cNvPr>
          <p:cNvGrpSpPr/>
          <p:nvPr/>
        </p:nvGrpSpPr>
        <p:grpSpPr>
          <a:xfrm>
            <a:off x="-673099" y="5519868"/>
            <a:ext cx="13547723" cy="1040563"/>
            <a:chOff x="-673099" y="5519868"/>
            <a:chExt cx="13547723" cy="1040563"/>
          </a:xfrm>
          <a:solidFill>
            <a:srgbClr val="E6E4DF"/>
          </a:solidFill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B5E7E70-4F67-9913-5965-4E9EC7F879A7}"/>
                </a:ext>
              </a:extLst>
            </p:cNvPr>
            <p:cNvSpPr/>
            <p:nvPr/>
          </p:nvSpPr>
          <p:spPr>
            <a:xfrm>
              <a:off x="-673099" y="6474710"/>
              <a:ext cx="13547723" cy="8572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0B81FBFC-B028-99DB-059D-5965A106A1B2}"/>
                </a:ext>
              </a:extLst>
            </p:cNvPr>
            <p:cNvSpPr/>
            <p:nvPr/>
          </p:nvSpPr>
          <p:spPr>
            <a:xfrm flipH="1">
              <a:off x="9276005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C2D64185-D1BA-1B36-7753-AE955C8208FE}"/>
                </a:ext>
              </a:extLst>
            </p:cNvPr>
            <p:cNvSpPr/>
            <p:nvPr/>
          </p:nvSpPr>
          <p:spPr>
            <a:xfrm>
              <a:off x="-661760" y="5519868"/>
              <a:ext cx="3564595" cy="972987"/>
            </a:xfrm>
            <a:prstGeom prst="triangle">
              <a:avLst>
                <a:gd name="adj" fmla="val 24331"/>
              </a:avLst>
            </a:prstGeom>
            <a:grpFill/>
            <a:ln>
              <a:noFill/>
            </a:ln>
            <a:effectLst>
              <a:outerShdw dist="25400" dir="18900000" algn="bl" rotWithShape="0">
                <a:srgbClr val="1C305B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65E40E-6AE3-4152-9831-7B5A83C396BD}"/>
              </a:ext>
            </a:extLst>
          </p:cNvPr>
          <p:cNvSpPr txBox="1"/>
          <p:nvPr/>
        </p:nvSpPr>
        <p:spPr>
          <a:xfrm>
            <a:off x="710118" y="496728"/>
            <a:ext cx="4941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251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회 아산시의회 임시회 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차 본회의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704A7C-37B7-4D30-AE31-DF39C4A8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59" y="140962"/>
            <a:ext cx="644881" cy="6315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3C0891-21FF-4357-8665-00700F7E0140}"/>
              </a:ext>
            </a:extLst>
          </p:cNvPr>
          <p:cNvSpPr txBox="1"/>
          <p:nvPr/>
        </p:nvSpPr>
        <p:spPr>
          <a:xfrm>
            <a:off x="8351361" y="496728"/>
            <a:ext cx="3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2024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8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월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23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금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10:00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A82408-D0EE-4BE8-B760-5C32D57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3BBB8-EBE5-4A2B-AB70-89540E1C96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BACB36C-35DE-4338-BE6B-744C1BB9AC4F}"/>
              </a:ext>
            </a:extLst>
          </p:cNvPr>
          <p:cNvSpPr/>
          <p:nvPr/>
        </p:nvSpPr>
        <p:spPr>
          <a:xfrm>
            <a:off x="2902835" y="2832631"/>
            <a:ext cx="659026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경청해 주셔서 </a:t>
            </a:r>
            <a:endParaRPr kumimoji="0" lang="en-US" altLang="ko-KR" sz="7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감사합니다</a:t>
            </a:r>
            <a:r>
              <a:rPr kumimoji="0" lang="en-US" altLang="ko-KR" sz="72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n-cs"/>
              </a:rPr>
              <a:t>.</a:t>
            </a:r>
            <a:endParaRPr kumimoji="0" lang="ko-KR" altLang="en-US" sz="7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휴먼둥근헤드라인" panose="02030504000101010101" pitchFamily="18" charset="-127"/>
              <a:ea typeface="휴먼둥근헤드라인" panose="02030504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839279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8508</TotalTime>
  <Words>227</Words>
  <Application>Microsoft Office PowerPoint</Application>
  <PresentationFormat>와이드스크린</PresentationFormat>
  <Paragraphs>50</Paragraphs>
  <Slides>9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HY견명조</vt:lpstr>
      <vt:lpstr>나눔고딕</vt:lpstr>
      <vt:lpstr>맑은 고딕</vt:lpstr>
      <vt:lpstr>에스코어 드림 4 Regular</vt:lpstr>
      <vt:lpstr>휴먼둥근헤드라인</vt:lpstr>
      <vt:lpstr>Arial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Windows 사용자</cp:lastModifiedBy>
  <cp:revision>90</cp:revision>
  <cp:lastPrinted>2023-08-24T04:14:39Z</cp:lastPrinted>
  <dcterms:created xsi:type="dcterms:W3CDTF">2022-12-25T15:11:55Z</dcterms:created>
  <dcterms:modified xsi:type="dcterms:W3CDTF">2024-08-23T04:05:57Z</dcterms:modified>
</cp:coreProperties>
</file>