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handoutMasterIdLst>
    <p:handoutMasterId r:id="rId9"/>
  </p:handoutMasterIdLst>
  <p:sldIdLst>
    <p:sldId id="432" r:id="rId2"/>
    <p:sldId id="330" r:id="rId3"/>
    <p:sldId id="343" r:id="rId4"/>
    <p:sldId id="347" r:id="rId5"/>
    <p:sldId id="348" r:id="rId6"/>
    <p:sldId id="346" r:id="rId7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43"/>
    <a:srgbClr val="E6E4DF"/>
    <a:srgbClr val="4D5E52"/>
    <a:srgbClr val="FEFEF3"/>
    <a:srgbClr val="B79478"/>
    <a:srgbClr val="564739"/>
    <a:srgbClr val="593F27"/>
    <a:srgbClr val="B9A595"/>
    <a:srgbClr val="402110"/>
    <a:srgbClr val="A69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2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61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031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62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552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BEBE-8C8E-4BC7-A5B1-1AFB4E92F38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1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70B7-C7F4-4893-B2F6-29692571E65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61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DE80-1B02-4DAC-917A-F216CBC1FC4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93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46-C5EA-4BD9-9A91-C6E0E885DC1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41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5DD4-BD28-4795-953D-B2813679F17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95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A4177-E4DE-424E-A117-9277524AACE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1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3A4A-9122-43D9-8071-C30B241FD22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06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E907-B5B4-4102-AF42-AD750448105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18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EEB51-9628-442B-B23E-3C1AB117A1E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520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E288-9D95-48A3-9168-E59A3DF7772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688B-C3F6-477F-8199-C3385C9C4F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84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2AAD7-18EA-46F1-B0D9-DED81B2DA09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2024-08-30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89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251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30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607F62-8209-4BD5-BED4-AA4390BA2B67}"/>
              </a:ext>
            </a:extLst>
          </p:cNvPr>
          <p:cNvSpPr txBox="1"/>
          <p:nvPr/>
        </p:nvSpPr>
        <p:spPr>
          <a:xfrm>
            <a:off x="1092401" y="2313611"/>
            <a:ext cx="10045504" cy="2758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□ 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명노봉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의원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맑은 고딕" panose="020F0502020204030204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 - “</a:t>
            </a:r>
            <a:r>
              <a:rPr kumimoji="0" lang="ko-KR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싸움의 기술 </a:t>
            </a: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: </a:t>
            </a:r>
            <a:r>
              <a:rPr kumimoji="0" lang="ko-KR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삼십육계 주위상책</a:t>
            </a: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”</a:t>
            </a:r>
            <a:endParaRPr kumimoji="0" lang="ko-KR" altLang="en-US" sz="3400" b="1" i="0" u="none" strike="noStrike" kern="1200" cap="none" spc="-15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맑은 고딕" panose="020F0502020204030204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新細明體" panose="02020500000000000000" pitchFamily="18" charset="-120"/>
                <a:cs typeface="+mn-cs"/>
              </a:rPr>
              <a:t>                         (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新細明體" panose="02020500000000000000" pitchFamily="18" charset="-120"/>
                <a:cs typeface="+mn-cs"/>
              </a:rPr>
              <a:t>三十六計走爲上策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新細明體" panose="02020500000000000000" pitchFamily="18" charset="-120"/>
                <a:cs typeface="+mn-cs"/>
              </a:rPr>
              <a:t>)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A82408-D0EE-4BE8-B760-5C32D57D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49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F69CA5EC-5915-430C-8009-AEDC7E25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8998" y="658844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D667650-9A31-4598-8115-D05D18B82F01}"/>
              </a:ext>
            </a:extLst>
          </p:cNvPr>
          <p:cNvSpPr/>
          <p:nvPr/>
        </p:nvSpPr>
        <p:spPr>
          <a:xfrm>
            <a:off x="-534571" y="0"/>
            <a:ext cx="13181426" cy="71474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 descr="싸움의 기술 | 넷플릭스">
            <a:extLst>
              <a:ext uri="{FF2B5EF4-FFF2-40B4-BE49-F238E27FC236}">
                <a16:creationId xmlns:a16="http://schemas.microsoft.com/office/drawing/2014/main" id="{11B641F3-6BEF-4744-99B5-D92467E19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713"/>
            <a:ext cx="12192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페미니스트 저널 일다 on X: &quot;'삼십육계 줄행랑'이란 말을 들어봤을 것이다. &lt;삼십육계&gt;는 &lt;손자병법&gt;보다 먼저 나온 것으로,  전쟁에서 쓸 36가지 계책이다. 그 중 36번째 계책이 바로 도망가는 것이다. [최하란의 No Woman No Cry] 도망은 '">
            <a:extLst>
              <a:ext uri="{FF2B5EF4-FFF2-40B4-BE49-F238E27FC236}">
                <a16:creationId xmlns:a16="http://schemas.microsoft.com/office/drawing/2014/main" id="{0CBA7CC2-A6A4-4B52-9B93-6BE7E71A1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137" y="3273287"/>
            <a:ext cx="4534630" cy="32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34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-28942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19D54F9-63A1-432A-9C7D-1AC32801C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8317">
            <a:off x="880416" y="575365"/>
            <a:ext cx="4020921" cy="5695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A937657-3732-4E1A-9300-77AF1A0F0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7583">
            <a:off x="4469010" y="285342"/>
            <a:ext cx="4256923" cy="4894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C412BA8-B27B-49CE-8568-AAEF9890A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0292" y="1546017"/>
            <a:ext cx="4302614" cy="4932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189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C50D8A86-4D84-4179-AEEA-3DF75EE9B0DA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A0E67EB-0161-4693-83BD-ED54141C1FD4}"/>
              </a:ext>
            </a:extLst>
          </p:cNvPr>
          <p:cNvSpPr/>
          <p:nvPr/>
        </p:nvSpPr>
        <p:spPr>
          <a:xfrm>
            <a:off x="2766342" y="4710983"/>
            <a:ext cx="66319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쉬면서 적을 </a:t>
            </a:r>
            <a:r>
              <a:rPr kumimoji="0" lang="ko-KR" altLang="en-US" sz="4800" b="1" i="0" u="none" strike="noStrike" kern="120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지치게하라</a:t>
            </a:r>
            <a:endParaRPr kumimoji="0" lang="en-US" altLang="ko-KR" sz="48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C2EECF5-F1EC-4F13-90DE-7FDE90730B91}"/>
              </a:ext>
            </a:extLst>
          </p:cNvPr>
          <p:cNvSpPr/>
          <p:nvPr/>
        </p:nvSpPr>
        <p:spPr>
          <a:xfrm>
            <a:off x="710117" y="1120676"/>
            <a:ext cx="1074439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600" b="1" i="0" u="none" strike="noStrike" kern="120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이일대로</a:t>
            </a:r>
            <a:endParaRPr kumimoji="0" lang="en-US" altLang="ko-KR" sz="96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6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(</a:t>
            </a:r>
            <a:r>
              <a:rPr kumimoji="0" lang="ko-KR" altLang="en-US" sz="96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以逸待勞</a:t>
            </a:r>
            <a:r>
              <a:rPr kumimoji="0" lang="en-US" altLang="ko-KR" sz="96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83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2918265-ADCF-404C-83BD-37ED90C9A5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2"/>
          <a:stretch/>
        </p:blipFill>
        <p:spPr>
          <a:xfrm>
            <a:off x="2102543" y="220774"/>
            <a:ext cx="7986914" cy="648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02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251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30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A82408-D0EE-4BE8-B760-5C32D57D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BACB36C-35DE-4338-BE6B-744C1BB9AC4F}"/>
              </a:ext>
            </a:extLst>
          </p:cNvPr>
          <p:cNvSpPr/>
          <p:nvPr/>
        </p:nvSpPr>
        <p:spPr>
          <a:xfrm>
            <a:off x="2902835" y="2832631"/>
            <a:ext cx="659026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경청해 주셔서 </a:t>
            </a:r>
            <a:endParaRPr kumimoji="0" lang="en-US" altLang="ko-KR" sz="7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감사합니다</a:t>
            </a:r>
            <a:r>
              <a:rPr kumimoji="0" lang="en-US" altLang="ko-KR" sz="72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.</a:t>
            </a:r>
            <a:endParaRPr kumimoji="0" lang="ko-KR" altLang="en-US" sz="7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839279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22767</TotalTime>
  <Words>162</Words>
  <Application>Microsoft Office PowerPoint</Application>
  <PresentationFormat>와이드스크린</PresentationFormat>
  <Paragraphs>32</Paragraphs>
  <Slides>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HY견명조</vt:lpstr>
      <vt:lpstr>HY목각파임B</vt:lpstr>
      <vt:lpstr>新細明體</vt:lpstr>
      <vt:lpstr>나눔고딕</vt:lpstr>
      <vt:lpstr>맑은 고딕</vt:lpstr>
      <vt:lpstr>에스코어 드림 4 Regular</vt:lpstr>
      <vt:lpstr>휴먼둥근헤드라인</vt:lpstr>
      <vt:lpstr>Arial</vt:lpstr>
      <vt:lpstr>4_Office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Administrator</cp:lastModifiedBy>
  <cp:revision>186</cp:revision>
  <cp:lastPrinted>2023-10-15T06:43:07Z</cp:lastPrinted>
  <dcterms:created xsi:type="dcterms:W3CDTF">2022-12-25T15:11:55Z</dcterms:created>
  <dcterms:modified xsi:type="dcterms:W3CDTF">2024-08-30T03:57:08Z</dcterms:modified>
</cp:coreProperties>
</file>