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440" r:id="rId2"/>
    <p:sldId id="333" r:id="rId3"/>
    <p:sldId id="334" r:id="rId4"/>
    <p:sldId id="335" r:id="rId5"/>
    <p:sldId id="336" r:id="rId6"/>
    <p:sldId id="337" r:id="rId7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843"/>
    <a:srgbClr val="4D5E52"/>
    <a:srgbClr val="E6E4DF"/>
    <a:srgbClr val="FEFEF3"/>
    <a:srgbClr val="B79478"/>
    <a:srgbClr val="564739"/>
    <a:srgbClr val="593F27"/>
    <a:srgbClr val="B9A595"/>
    <a:srgbClr val="402110"/>
    <a:srgbClr val="A695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71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43A2B-4BBC-487C-AEC9-61E8F82F9451}" type="datetimeFigureOut">
              <a:rPr lang="ko-KR" altLang="en-US" smtClean="0"/>
              <a:t>2024-11-25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633A2-076C-4E3B-916A-DDB9A9AEB6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49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290F5-9983-4792-96D6-B81011F0AF32}" type="datetimeFigureOut">
              <a:rPr lang="ko-KR" altLang="en-US" smtClean="0"/>
              <a:t>2024-11-25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0474B-45F9-4188-A66B-1341874D6D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50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586BD-0F56-465E-90DD-4F7EB5C22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2D75AF-8D7E-477A-B06A-773B54B1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2D08B3-A9A6-4CA5-94A5-60BE4193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5B2C64-F6D0-4564-A934-9F517F7C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881C62-2657-4643-9CC9-89D68799A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3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9BCD5E-CF2F-45CD-A1C5-FACE037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340CAA-7987-4F30-B10A-034CDBA2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8DEE94-B9EB-437B-B87B-4D634395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C7A974-A07A-49C2-B147-F6EC8505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4EDD24-940C-445F-B974-623173F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30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5FC26-2554-4ACE-AD62-BF4C0D15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F7A203-776E-48E1-8F52-E0C06172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2283AA-0163-40C4-BD15-4B5D9779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A8905D-720A-4884-BF88-251296BD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1F5B7E-479B-4C2C-9C2F-FC3D3BAF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41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78C707-FFC8-4A24-BA23-EF9EC446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160DF4-3AB1-42B3-8971-B823E5CB2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6BFC4C-B0FA-4F91-8D27-3D1AF4C2C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FAC31B-12B8-44B6-A9E9-8F967BCF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FFAD4C5-4E96-46C0-9033-3CF48A72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F5A243-79AB-498E-9F6B-C0EA9EA1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1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39153-E8CD-49CF-A352-CE2C89DD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D2D86D-B04B-4F6E-8B70-CEEE8EE7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DF040F-70C5-4670-BDE4-017C92D5B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02EE54B-8A53-409D-B09E-64BD2F952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2B72209-6EC7-4418-A78D-417AB466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F99256C-B33C-4980-B58A-185F1B50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0D41821-F2CE-4C29-8132-70323ED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C219DB-B597-4742-98CD-2CAE4BE5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2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6D106D-5995-4C96-A34B-80776AE9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FF2DA30-6E46-4781-A24E-22BEFDC9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E6DFE5-8E83-400E-805F-69D1FE73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D16593-628A-472D-A9C3-C41BD888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68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9B1C4D2-3722-4C1D-B0E4-3ABC0DA4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3A393B7-AE11-4029-9D65-0BDEFB02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9F3B94-79EC-477D-B625-FF12E870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55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D40AC1-6795-4CA4-8863-90C130E9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AA3D37-5CDD-4F3C-8395-110B3811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09C48F-85AB-4E64-BEFA-3A18C6A9F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C7D03F-6B67-4E51-B669-6A0E67E1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5481C9-7778-4E3B-A752-9007B5C8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C20EB4-E727-4E37-91E3-2D601E7F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69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0C0D57-3EBF-4D7D-9103-029D562A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25C662-F8E6-4896-9E6B-19D16B209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ED9F6B-4286-432D-A5CB-100E7F776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AD39F7-71D8-4D10-B6E7-04E0D95E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3C73A8-E25B-4949-B956-80A5EC26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7CE8D1-E11F-4E87-B585-E1E5C946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51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98AADC-F389-4BCD-9E52-49B7E649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A3D60F-143D-47A7-90DD-8D2052D7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D2913F-34A8-4E19-BE54-298D842C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6ADB15-0821-4678-8A84-0615C961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5E1647-A311-42C8-900F-03252A53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9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42E21EA-AC61-43C5-AA22-71763E049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D08377-D434-4883-933D-05403373B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6BEFAE-52A5-4771-A24E-66D37EDB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F5FDAD-E360-45AB-9254-5D5A1437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79758A-1063-49CC-A47B-5A24925A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9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718C337-9B27-40D3-A9B2-4005EE7EA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69189F-28A1-4057-8CE9-3B76810BF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F256D8-7BB6-49E2-954E-EF9E05DBF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2024-11-25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38B22D-A8A6-4CDF-89EF-E670765E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BBC4C3-52FC-436A-A3AE-F6A5F52B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4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100" y="4989849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0" i="0" u="none" strike="noStrike" kern="0" cap="none" spc="0" normalizeH="0" baseline="0" noProof="0" dirty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5</a:t>
            </a:r>
            <a:r>
              <a:rPr kumimoji="0" lang="ko-KR" altLang="en-US" sz="4800" b="0" i="0" u="none" strike="noStrike" kern="0" cap="none" spc="0" normalizeH="0" baseline="0" noProof="0" dirty="0" err="1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분발언</a:t>
            </a:r>
            <a:endParaRPr kumimoji="0" lang="en-US" altLang="ko-KR" sz="4800" b="0" i="0" u="none" strike="noStrike" kern="0" cap="none" spc="0" normalizeH="0" baseline="0" noProof="0" dirty="0">
              <a:ln w="9525">
                <a:noFill/>
              </a:ln>
              <a:solidFill>
                <a:srgbClr val="4C4843"/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  <a:cs typeface="+mn-cs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9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253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제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정례회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제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59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lang="en-US" altLang="ko-KR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25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lang="ko-KR" altLang="en-US" sz="1600" dirty="0">
                <a:solidFill>
                  <a:prstClr val="white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607F62-8209-4BD5-BED4-AA4390BA2B67}"/>
              </a:ext>
            </a:extLst>
          </p:cNvPr>
          <p:cNvSpPr txBox="1"/>
          <p:nvPr/>
        </p:nvSpPr>
        <p:spPr>
          <a:xfrm>
            <a:off x="1662082" y="2257339"/>
            <a:ext cx="9336355" cy="2007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□ 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이기애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 의원 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 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- </a:t>
            </a:r>
            <a:r>
              <a:rPr lang="ko-KR" altLang="en-US" sz="3200" b="1" dirty="0">
                <a:solidFill>
                  <a:srgbClr val="4C484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생명을 지킬 수 없는 농업에는 미래가 없다</a:t>
            </a:r>
            <a:endParaRPr kumimoji="0" lang="ko-KR" altLang="en-US" sz="3400" b="1" i="0" u="none" strike="noStrike" kern="1200" cap="none" spc="-15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322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18B98E2-5EDE-482C-AF30-6CAA98623043}"/>
              </a:ext>
            </a:extLst>
          </p:cNvPr>
          <p:cNvSpPr txBox="1"/>
          <p:nvPr/>
        </p:nvSpPr>
        <p:spPr>
          <a:xfrm>
            <a:off x="216299" y="156156"/>
            <a:ext cx="4724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0" i="0" u="none" strike="noStrike" kern="0" cap="none" spc="8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신창면</a:t>
            </a:r>
            <a:r>
              <a:rPr kumimoji="0" lang="ko-KR" altLang="en-US" sz="36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ko-KR" altLang="en-US" sz="3600" b="0" i="0" u="none" strike="noStrike" kern="0" cap="none" spc="8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농로길</a:t>
            </a:r>
            <a:r>
              <a:rPr kumimoji="0" lang="ko-KR" altLang="en-US" sz="36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사고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B29165-2058-45F4-AC4F-6225FE6D92BA}"/>
              </a:ext>
            </a:extLst>
          </p:cNvPr>
          <p:cNvSpPr txBox="1"/>
          <p:nvPr/>
        </p:nvSpPr>
        <p:spPr>
          <a:xfrm>
            <a:off x="10409702" y="6445515"/>
            <a:ext cx="3564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자료 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연합뉴스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0AF2866-80CD-439C-B773-3B53F537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82" y="865995"/>
            <a:ext cx="7105650" cy="6477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0A7D7BC-C63B-4ADD-9019-19548DFD0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114" y="1409999"/>
            <a:ext cx="4696573" cy="284707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C79A66D-A56F-413C-BF08-B20BD9B7C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367" y="4465801"/>
            <a:ext cx="8372475" cy="6096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008FAA5-5F36-4112-857B-3C831F9C2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7367" y="5051833"/>
            <a:ext cx="8300417" cy="91701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0BAC5FB-8ED5-43D1-B2F7-2B3B82C29C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7367" y="5899073"/>
            <a:ext cx="8401050" cy="904875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C4ECE283-667E-4AE3-83DE-A23A458E2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0846" y="1105968"/>
            <a:ext cx="16950299" cy="54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5" name="_x374675712" descr="EMB00005a783dbb">
            <a:extLst>
              <a:ext uri="{FF2B5EF4-FFF2-40B4-BE49-F238E27FC236}">
                <a16:creationId xmlns:a16="http://schemas.microsoft.com/office/drawing/2014/main" id="{FBA9E7C4-91FA-47E2-97EF-DC74C59CB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b="4166"/>
          <a:stretch>
            <a:fillRect/>
          </a:stretch>
        </p:blipFill>
        <p:spPr bwMode="auto">
          <a:xfrm>
            <a:off x="6223407" y="1494290"/>
            <a:ext cx="4364052" cy="267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DDB643-1AB6-485B-A20E-6E56DDCBD48B}"/>
              </a:ext>
            </a:extLst>
          </p:cNvPr>
          <p:cNvSpPr txBox="1"/>
          <p:nvPr/>
        </p:nvSpPr>
        <p:spPr>
          <a:xfrm>
            <a:off x="7581900" y="4194882"/>
            <a:ext cx="249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&lt;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사고현장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농로길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&gt;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841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60E82C-0138-4DDF-B47E-94D48AC6198C}"/>
              </a:ext>
            </a:extLst>
          </p:cNvPr>
          <p:cNvSpPr txBox="1"/>
          <p:nvPr/>
        </p:nvSpPr>
        <p:spPr>
          <a:xfrm>
            <a:off x="211955" y="170463"/>
            <a:ext cx="7823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충남지역 농기계 교통사고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0678E3E-951C-4666-B04A-CD824A467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36" y="972227"/>
            <a:ext cx="7069731" cy="8279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A3A4A91-BDA5-4B5E-8DE9-4FB1D15B9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347" y="1955647"/>
            <a:ext cx="7972425" cy="8382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244ABEC-28F7-409D-ABE4-BDC85E91B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347" y="3157270"/>
            <a:ext cx="7800975" cy="117157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D63A169-FF3C-487B-9792-0AD41FDA1B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822" y="4479421"/>
            <a:ext cx="7981950" cy="1638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38048F-B55B-4ED4-9020-422ED678B112}"/>
              </a:ext>
            </a:extLst>
          </p:cNvPr>
          <p:cNvSpPr txBox="1"/>
          <p:nvPr/>
        </p:nvSpPr>
        <p:spPr>
          <a:xfrm>
            <a:off x="10409702" y="6445515"/>
            <a:ext cx="3564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자료 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동양일보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616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D029277-7D2D-4626-850F-F71310F3A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042" y="1282526"/>
            <a:ext cx="7713927" cy="46672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0B29165-2058-45F4-AC4F-6225FE6D92BA}"/>
              </a:ext>
            </a:extLst>
          </p:cNvPr>
          <p:cNvSpPr txBox="1"/>
          <p:nvPr/>
        </p:nvSpPr>
        <p:spPr>
          <a:xfrm>
            <a:off x="9849013" y="6351511"/>
            <a:ext cx="3564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8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자료출처</a:t>
            </a:r>
            <a:r>
              <a:rPr kumimoji="0" lang="ko-KR" altLang="en-US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60E82C-0138-4DDF-B47E-94D48AC6198C}"/>
              </a:ext>
            </a:extLst>
          </p:cNvPr>
          <p:cNvSpPr txBox="1"/>
          <p:nvPr/>
        </p:nvSpPr>
        <p:spPr>
          <a:xfrm>
            <a:off x="211954" y="103788"/>
            <a:ext cx="7823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구급차량 이송 소요시간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B3757AE-844D-48B2-811F-7A73B4C3E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01" y="750119"/>
            <a:ext cx="7200000" cy="61478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D70C088-8A59-42BF-B2D4-05D0461E1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775" y="5422081"/>
            <a:ext cx="9467850" cy="1419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ECDBFD-91D5-4C2C-92D6-1A71F45E9350}"/>
              </a:ext>
            </a:extLst>
          </p:cNvPr>
          <p:cNvSpPr txBox="1"/>
          <p:nvPr/>
        </p:nvSpPr>
        <p:spPr>
          <a:xfrm>
            <a:off x="10409702" y="6445515"/>
            <a:ext cx="3564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자료 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안전신문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000" b="0" i="0" u="none" strike="noStrike" kern="0" cap="none" spc="8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소방청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428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EEB4D1C-2FF4-431D-ADCD-1976B261C2FE}"/>
              </a:ext>
            </a:extLst>
          </p:cNvPr>
          <p:cNvSpPr txBox="1"/>
          <p:nvPr/>
        </p:nvSpPr>
        <p:spPr>
          <a:xfrm>
            <a:off x="260591" y="293917"/>
            <a:ext cx="7823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농기계 운전자의 안전운전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9D804F0-CE91-4EA1-8946-36615EBB5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38" y="1177018"/>
            <a:ext cx="7200000" cy="49146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875FE62-36F8-41D3-8829-1AD5BF064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326" y="1989089"/>
            <a:ext cx="9544050" cy="107632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FE05696-9DF7-43B4-9AEE-CD634F723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326" y="3150020"/>
            <a:ext cx="9448800" cy="107632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7B9FE2D-74E9-416A-BAB2-0FCBD88F7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376" y="4497653"/>
            <a:ext cx="9410700" cy="10763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8D2013-B320-40AA-8D66-5D05CCC73A88}"/>
              </a:ext>
            </a:extLst>
          </p:cNvPr>
          <p:cNvSpPr txBox="1"/>
          <p:nvPr/>
        </p:nvSpPr>
        <p:spPr>
          <a:xfrm>
            <a:off x="10409702" y="6445515"/>
            <a:ext cx="3564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자료 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0" cap="none" spc="8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브릿지경제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602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D01CC63-C2A9-40B0-AADF-7A0CB959E86F}"/>
              </a:ext>
            </a:extLst>
          </p:cNvPr>
          <p:cNvSpPr txBox="1"/>
          <p:nvPr/>
        </p:nvSpPr>
        <p:spPr>
          <a:xfrm>
            <a:off x="285645" y="317745"/>
            <a:ext cx="9054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경기도 가평군 농로 구축 사업 사례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9B3C1CE-5D4E-48D8-B395-DE6375876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23" y="1160227"/>
            <a:ext cx="10287000" cy="7048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D8645E8-47B9-48AE-880D-5AF1A7FF4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45" y="1756600"/>
            <a:ext cx="4841132" cy="484113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9D4ECA6-865F-4D4F-8312-13193B751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125" y="2383437"/>
            <a:ext cx="7000875" cy="154305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7D2B5AA-B6CC-4F09-A801-F8DE8FEEF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777" y="4290101"/>
            <a:ext cx="7000875" cy="13348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395366-787A-4C62-85C0-F3261448A2C9}"/>
              </a:ext>
            </a:extLst>
          </p:cNvPr>
          <p:cNvSpPr txBox="1"/>
          <p:nvPr/>
        </p:nvSpPr>
        <p:spPr>
          <a:xfrm>
            <a:off x="10409702" y="6445515"/>
            <a:ext cx="3564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60500" marR="0" lvl="0" indent="-146050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자료 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0" cap="none" spc="8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위클리오늘</a:t>
            </a:r>
            <a:r>
              <a:rPr kumimoji="0" lang="en-US" altLang="ko-KR" sz="1000" b="0" i="0" u="none" strike="noStrike" kern="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0142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11956</TotalTime>
  <Words>77</Words>
  <Application>Microsoft Office PowerPoint</Application>
  <PresentationFormat>와이드스크린</PresentationFormat>
  <Paragraphs>17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HY견명조</vt:lpstr>
      <vt:lpstr>HY헤드라인M</vt:lpstr>
      <vt:lpstr>나눔고딕</vt:lpstr>
      <vt:lpstr>맑은 고딕</vt:lpstr>
      <vt:lpstr>에스코어 드림 4 Regular</vt:lpstr>
      <vt:lpstr>Arial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Administrator</cp:lastModifiedBy>
  <cp:revision>132</cp:revision>
  <cp:lastPrinted>2024-11-24T23:49:13Z</cp:lastPrinted>
  <dcterms:created xsi:type="dcterms:W3CDTF">2022-12-25T15:11:55Z</dcterms:created>
  <dcterms:modified xsi:type="dcterms:W3CDTF">2024-11-25T06:50:16Z</dcterms:modified>
</cp:coreProperties>
</file>