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436" r:id="rId2"/>
    <p:sldId id="437" r:id="rId3"/>
    <p:sldId id="341" r:id="rId4"/>
    <p:sldId id="342" r:id="rId5"/>
    <p:sldId id="438" r:id="rId6"/>
    <p:sldId id="439" r:id="rId7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843"/>
    <a:srgbClr val="E6E4DF"/>
    <a:srgbClr val="4D5E52"/>
    <a:srgbClr val="FEFEF3"/>
    <a:srgbClr val="B79478"/>
    <a:srgbClr val="564739"/>
    <a:srgbClr val="593F27"/>
    <a:srgbClr val="B9A595"/>
    <a:srgbClr val="402110"/>
    <a:srgbClr val="A69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2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4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43A2B-4BBC-487C-AEC9-61E8F82F9451}" type="datetimeFigureOut">
              <a:rPr lang="ko-KR" altLang="en-US" smtClean="0"/>
              <a:t>2024-06-28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633A2-076C-4E3B-916A-DDB9A9AEB6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9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290F5-9983-4792-96D6-B81011F0AF32}" type="datetimeFigureOut">
              <a:rPr lang="ko-KR" altLang="en-US" smtClean="0"/>
              <a:t>2024-06-28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0474B-45F9-4188-A66B-1341874D6D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50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586BD-0F56-465E-90DD-4F7EB5C22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2D75AF-8D7E-477A-B06A-773B54B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D08B3-A9A6-4CA5-94A5-60BE4193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5B2C64-F6D0-4564-A934-9F517F7C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881C62-2657-4643-9CC9-89D68799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3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BCD5E-CF2F-45CD-A1C5-FACE037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340CAA-7987-4F30-B10A-034CDBA2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8DEE94-B9EB-437B-B87B-4D634395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C7A974-A07A-49C2-B147-F6EC850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4EDD24-940C-445F-B974-623173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30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5FC26-2554-4ACE-AD62-BF4C0D15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F7A203-776E-48E1-8F52-E0C06172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2283AA-0163-40C4-BD15-4B5D9779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A8905D-720A-4884-BF88-251296BD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F5B7E-479B-4C2C-9C2F-FC3D3BA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41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78C707-FFC8-4A24-BA23-EF9EC446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160DF4-3AB1-42B3-8971-B823E5CB2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6BFC4C-B0FA-4F91-8D27-3D1AF4C2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FAC31B-12B8-44B6-A9E9-8F967BCF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FAD4C5-4E96-46C0-9033-3CF48A72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F5A243-79AB-498E-9F6B-C0EA9EA1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1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39153-E8CD-49CF-A352-CE2C89D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D2D86D-B04B-4F6E-8B70-CEEE8EE7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DF040F-70C5-4670-BDE4-017C92D5B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02EE54B-8A53-409D-B09E-64BD2F952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2B72209-6EC7-4418-A78D-417AB466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F99256C-B33C-4980-B58A-185F1B5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D41821-F2CE-4C29-8132-70323ED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C219DB-B597-4742-98CD-2CAE4BE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2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6D106D-5995-4C96-A34B-80776AE9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FF2DA30-6E46-4781-A24E-22BEFDC9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E6DFE5-8E83-400E-805F-69D1FE73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D16593-628A-472D-A9C3-C41BD888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68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9B1C4D2-3722-4C1D-B0E4-3ABC0DA4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A393B7-AE11-4029-9D65-0BDEFB0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9F3B94-79EC-477D-B625-FF12E870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55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D40AC1-6795-4CA4-8863-90C130E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AA3D37-5CDD-4F3C-8395-110B381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09C48F-85AB-4E64-BEFA-3A18C6A9F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C7D03F-6B67-4E51-B669-6A0E67E1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5481C9-7778-4E3B-A752-9007B5C8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C20EB4-E727-4E37-91E3-2D601E7F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69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0C0D57-3EBF-4D7D-9103-029D562A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25C662-F8E6-4896-9E6B-19D16B209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ED9F6B-4286-432D-A5CB-100E7F776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AD39F7-71D8-4D10-B6E7-04E0D95E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3C73A8-E25B-4949-B956-80A5EC26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7CE8D1-E11F-4E87-B585-E1E5C946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1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98AADC-F389-4BCD-9E52-49B7E64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A3D60F-143D-47A7-90DD-8D2052D7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2913F-34A8-4E19-BE54-298D842C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6ADB15-0821-4678-8A84-0615C961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5E1647-A311-42C8-900F-03252A53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9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42E21EA-AC61-43C5-AA22-71763E049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D08377-D434-4883-933D-05403373B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6BEFAE-52A5-4771-A24E-66D37EDB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F5FDAD-E360-45AB-9254-5D5A143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79758A-1063-49CC-A47B-5A24925A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9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718C337-9B27-40D3-A9B2-4005EE7E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69189F-28A1-4057-8CE9-3B76810B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F256D8-7BB6-49E2-954E-EF9E05DBF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38B22D-A8A6-4CDF-89EF-E670765E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BBC4C3-52FC-436A-A3AE-F6A5F52B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4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0" i="0" u="none" strike="noStrike" kern="0" cap="none" spc="0" normalizeH="0" baseline="0" noProof="0" dirty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5</a:t>
            </a:r>
            <a:r>
              <a:rPr kumimoji="0" lang="ko-KR" altLang="en-US" sz="4800" b="0" i="0" u="none" strike="noStrike" kern="0" cap="none" spc="0" normalizeH="0" baseline="0" noProof="0" dirty="0" err="1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분발언</a:t>
            </a:r>
            <a:endParaRPr kumimoji="0" lang="en-US" altLang="ko-KR" sz="4800" b="0" i="0" u="none" strike="noStrike" kern="0" cap="none" spc="0" normalizeH="0" baseline="0" noProof="0" dirty="0">
              <a:ln w="9525">
                <a:noFill/>
              </a:ln>
              <a:solidFill>
                <a:srgbClr val="4C4843"/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249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정례회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금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607F62-8209-4BD5-BED4-AA4390BA2B67}"/>
              </a:ext>
            </a:extLst>
          </p:cNvPr>
          <p:cNvSpPr txBox="1"/>
          <p:nvPr/>
        </p:nvSpPr>
        <p:spPr>
          <a:xfrm>
            <a:off x="1662082" y="2257339"/>
            <a:ext cx="9336355" cy="2007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□ 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김은복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의원 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-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일타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강사가 꿈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? 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아카데미 운영 개선 촉구</a:t>
            </a:r>
            <a:endParaRPr kumimoji="0" lang="ko-KR" altLang="en-US" sz="3400" b="1" i="0" u="none" strike="noStrike" kern="1200" cap="none" spc="-15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94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824724F-977A-4DF6-B2FB-5D506D724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20000" cy="685799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C6EFB69-37EA-4F20-8A91-7A070109F4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-1"/>
            <a:ext cx="6071998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D7AE9B6-1638-413F-803C-0BBBDB0BC92A}"/>
              </a:ext>
            </a:extLst>
          </p:cNvPr>
          <p:cNvSpPr/>
          <p:nvPr/>
        </p:nvSpPr>
        <p:spPr>
          <a:xfrm>
            <a:off x="268448" y="4253218"/>
            <a:ext cx="1417739" cy="22146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7172D75-1A5B-486B-BDB6-5805C4C3B0CC}"/>
              </a:ext>
            </a:extLst>
          </p:cNvPr>
          <p:cNvSpPr/>
          <p:nvPr/>
        </p:nvSpPr>
        <p:spPr>
          <a:xfrm>
            <a:off x="0" y="0"/>
            <a:ext cx="3129094" cy="23335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D3C52A7-C825-4C8A-A671-9C6979D1E7CE}"/>
              </a:ext>
            </a:extLst>
          </p:cNvPr>
          <p:cNvSpPr/>
          <p:nvPr/>
        </p:nvSpPr>
        <p:spPr>
          <a:xfrm>
            <a:off x="10555211" y="2333537"/>
            <a:ext cx="1417739" cy="20119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4AF302F-5823-4D52-8617-84BC822FB0B2}"/>
              </a:ext>
            </a:extLst>
          </p:cNvPr>
          <p:cNvSpPr/>
          <p:nvPr/>
        </p:nvSpPr>
        <p:spPr>
          <a:xfrm>
            <a:off x="6120000" y="0"/>
            <a:ext cx="3129094" cy="24076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210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93A99A2-CFB6-4CBD-BAF0-FC769687B9D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857" y="18000"/>
            <a:ext cx="6120000" cy="684000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43A27F34-3CCB-4C50-A286-8D811B96729D}"/>
              </a:ext>
            </a:extLst>
          </p:cNvPr>
          <p:cNvSpPr/>
          <p:nvPr/>
        </p:nvSpPr>
        <p:spPr>
          <a:xfrm>
            <a:off x="3485857" y="17999"/>
            <a:ext cx="6120000" cy="367851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7B585DE-5FDB-4813-B4F7-B025251DA14D}"/>
              </a:ext>
            </a:extLst>
          </p:cNvPr>
          <p:cNvSpPr/>
          <p:nvPr/>
        </p:nvSpPr>
        <p:spPr>
          <a:xfrm>
            <a:off x="5128118" y="5593404"/>
            <a:ext cx="1574239" cy="11089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19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601CF8E-A243-4BEE-AC00-F674847C7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804" y="700754"/>
            <a:ext cx="9116886" cy="5794049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A9B56D60-64DC-4933-9E7B-D1062604E202}"/>
              </a:ext>
            </a:extLst>
          </p:cNvPr>
          <p:cNvSpPr/>
          <p:nvPr/>
        </p:nvSpPr>
        <p:spPr>
          <a:xfrm>
            <a:off x="138602" y="0"/>
            <a:ext cx="8962669" cy="6429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인사 운영 기본계획 변경사항 알림 게시</a:t>
            </a:r>
            <a:r>
              <a:rPr kumimoji="0" lang="en-US" altLang="ko-KR" sz="3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(2023.3.31)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441EB10-16BD-4E64-9A0A-87E195A341CA}"/>
              </a:ext>
            </a:extLst>
          </p:cNvPr>
          <p:cNvSpPr/>
          <p:nvPr/>
        </p:nvSpPr>
        <p:spPr>
          <a:xfrm>
            <a:off x="1706309" y="1640949"/>
            <a:ext cx="1182170" cy="141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E58D912-EED9-45CF-8668-B40FB4F21C76}"/>
              </a:ext>
            </a:extLst>
          </p:cNvPr>
          <p:cNvSpPr/>
          <p:nvPr/>
        </p:nvSpPr>
        <p:spPr>
          <a:xfrm>
            <a:off x="1368804" y="2299981"/>
            <a:ext cx="1869346" cy="141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89353AF5-1BB6-492B-B8E5-C4C9A014A894}"/>
              </a:ext>
            </a:extLst>
          </p:cNvPr>
          <p:cNvSpPr/>
          <p:nvPr/>
        </p:nvSpPr>
        <p:spPr>
          <a:xfrm>
            <a:off x="8596716" y="6215062"/>
            <a:ext cx="6184329" cy="6429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출처</a:t>
            </a:r>
            <a:r>
              <a:rPr kumimoji="0" lang="en-US" altLang="ko-KR" sz="2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: </a:t>
            </a:r>
            <a:r>
              <a:rPr kumimoji="0" lang="ko-KR" altLang="en-US" sz="2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아산시 내부</a:t>
            </a:r>
            <a:r>
              <a:rPr kumimoji="0" lang="en-US" altLang="ko-KR" sz="2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(</a:t>
            </a:r>
            <a:r>
              <a:rPr kumimoji="0" lang="ko-KR" altLang="en-US" sz="2000" b="0" i="0" u="none" strike="noStrike" kern="0" cap="none" spc="-4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새올</a:t>
            </a:r>
            <a:r>
              <a:rPr kumimoji="0" lang="en-US" altLang="ko-KR" sz="2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)</a:t>
            </a:r>
            <a:r>
              <a:rPr kumimoji="0" lang="ko-KR" altLang="en-US" sz="2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게시판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2170DAD-D082-4B45-9274-63C259361E73}"/>
              </a:ext>
            </a:extLst>
          </p:cNvPr>
          <p:cNvSpPr/>
          <p:nvPr/>
        </p:nvSpPr>
        <p:spPr>
          <a:xfrm>
            <a:off x="2995299" y="2151383"/>
            <a:ext cx="2602195" cy="215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0A4BE65-68E3-4C1C-A8B2-8661F01A24AD}"/>
              </a:ext>
            </a:extLst>
          </p:cNvPr>
          <p:cNvSpPr/>
          <p:nvPr/>
        </p:nvSpPr>
        <p:spPr>
          <a:xfrm>
            <a:off x="2888480" y="3597779"/>
            <a:ext cx="7597210" cy="20082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7E23F50B-3DFE-4900-A6D8-897C43B4FCD2}"/>
              </a:ext>
            </a:extLst>
          </p:cNvPr>
          <p:cNvCxnSpPr>
            <a:cxnSpLocks/>
          </p:cNvCxnSpPr>
          <p:nvPr/>
        </p:nvCxnSpPr>
        <p:spPr>
          <a:xfrm>
            <a:off x="3341404" y="5238572"/>
            <a:ext cx="47001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63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441EB10-16BD-4E64-9A0A-87E195A341CA}"/>
              </a:ext>
            </a:extLst>
          </p:cNvPr>
          <p:cNvSpPr/>
          <p:nvPr/>
        </p:nvSpPr>
        <p:spPr>
          <a:xfrm>
            <a:off x="1706309" y="1640949"/>
            <a:ext cx="1182170" cy="141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E58D912-EED9-45CF-8668-B40FB4F21C76}"/>
              </a:ext>
            </a:extLst>
          </p:cNvPr>
          <p:cNvSpPr/>
          <p:nvPr/>
        </p:nvSpPr>
        <p:spPr>
          <a:xfrm>
            <a:off x="1368804" y="2299981"/>
            <a:ext cx="1869346" cy="141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2170DAD-D082-4B45-9274-63C259361E73}"/>
              </a:ext>
            </a:extLst>
          </p:cNvPr>
          <p:cNvSpPr/>
          <p:nvPr/>
        </p:nvSpPr>
        <p:spPr>
          <a:xfrm>
            <a:off x="2995299" y="2151383"/>
            <a:ext cx="2602195" cy="215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BD7C425E-6390-4306-876C-9130BD27E65B}"/>
              </a:ext>
            </a:extLst>
          </p:cNvPr>
          <p:cNvSpPr/>
          <p:nvPr/>
        </p:nvSpPr>
        <p:spPr>
          <a:xfrm>
            <a:off x="138602" y="0"/>
            <a:ext cx="8962669" cy="6429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0" cap="none" spc="-4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고불인문학</a:t>
            </a:r>
            <a:r>
              <a:rPr kumimoji="0" lang="ko-KR" altLang="en-US" sz="3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 아카데미 운영 현황</a:t>
            </a:r>
            <a:r>
              <a:rPr kumimoji="0" lang="en-US" altLang="ko-KR" sz="3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(2023)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C8ADD7D6-0B64-4CF2-9B69-9309D43293D7}"/>
              </a:ext>
            </a:extLst>
          </p:cNvPr>
          <p:cNvSpPr/>
          <p:nvPr/>
        </p:nvSpPr>
        <p:spPr>
          <a:xfrm>
            <a:off x="296502" y="4648745"/>
            <a:ext cx="11587809" cy="15897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0" cap="none" spc="-4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고불인문학</a:t>
            </a:r>
            <a:r>
              <a:rPr kumimoji="0" lang="ko-KR" altLang="en-US" sz="3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 아카데미 예산 집행현황</a:t>
            </a:r>
            <a:endParaRPr kumimoji="0" lang="en-US" altLang="ko-KR" sz="3000" b="0" i="0" u="none" strike="noStrike" kern="0" cap="none" spc="-4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ton" pitchFamily="34" charset="0"/>
              <a:ea typeface="Anton" pitchFamily="34" charset="-122"/>
              <a:cs typeface="Anton" pitchFamily="34" charset="-120"/>
            </a:endParaRPr>
          </a:p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-2022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년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18,000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천원    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-2023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년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37,900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천원    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-2024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년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19,300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천원</a:t>
            </a:r>
            <a:endParaRPr kumimoji="0" lang="en-US" altLang="ko-KR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2024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년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19,300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천원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7EBB91F-8FA7-4A0F-9EAC-87D912A9E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74" y="879213"/>
            <a:ext cx="10851398" cy="3533257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7AF82187-3F1C-486F-85EB-E81D64F047FC}"/>
              </a:ext>
            </a:extLst>
          </p:cNvPr>
          <p:cNvSpPr/>
          <p:nvPr/>
        </p:nvSpPr>
        <p:spPr>
          <a:xfrm>
            <a:off x="664708" y="2416293"/>
            <a:ext cx="10721130" cy="5254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8E774B-B166-457A-8B8C-3B998503FD2A}"/>
              </a:ext>
            </a:extLst>
          </p:cNvPr>
          <p:cNvSpPr/>
          <p:nvPr/>
        </p:nvSpPr>
        <p:spPr>
          <a:xfrm>
            <a:off x="664708" y="3378804"/>
            <a:ext cx="10721130" cy="5254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072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441EB10-16BD-4E64-9A0A-87E195A341CA}"/>
              </a:ext>
            </a:extLst>
          </p:cNvPr>
          <p:cNvSpPr/>
          <p:nvPr/>
        </p:nvSpPr>
        <p:spPr>
          <a:xfrm>
            <a:off x="1706309" y="1640949"/>
            <a:ext cx="1182170" cy="141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E58D912-EED9-45CF-8668-B40FB4F21C76}"/>
              </a:ext>
            </a:extLst>
          </p:cNvPr>
          <p:cNvSpPr/>
          <p:nvPr/>
        </p:nvSpPr>
        <p:spPr>
          <a:xfrm>
            <a:off x="1368804" y="2299981"/>
            <a:ext cx="1869346" cy="141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2170DAD-D082-4B45-9274-63C259361E73}"/>
              </a:ext>
            </a:extLst>
          </p:cNvPr>
          <p:cNvSpPr/>
          <p:nvPr/>
        </p:nvSpPr>
        <p:spPr>
          <a:xfrm>
            <a:off x="2995299" y="2151383"/>
            <a:ext cx="2602195" cy="215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BD7C425E-6390-4306-876C-9130BD27E65B}"/>
              </a:ext>
            </a:extLst>
          </p:cNvPr>
          <p:cNvSpPr/>
          <p:nvPr/>
        </p:nvSpPr>
        <p:spPr>
          <a:xfrm>
            <a:off x="292019" y="427510"/>
            <a:ext cx="8962669" cy="6429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이순신 리더십 아카데미 운영현황</a:t>
            </a:r>
            <a:r>
              <a:rPr kumimoji="0" lang="en-US" altLang="ko-KR" sz="3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(2023)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C7D5256F-EA81-4CE3-BB09-F52B0E055A0E}"/>
              </a:ext>
            </a:extLst>
          </p:cNvPr>
          <p:cNvSpPr/>
          <p:nvPr/>
        </p:nvSpPr>
        <p:spPr>
          <a:xfrm>
            <a:off x="331927" y="3949683"/>
            <a:ext cx="11528145" cy="18586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0" cap="none" spc="-4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이순신 리더십 아카데미 예산 집행현황</a:t>
            </a:r>
            <a:endParaRPr kumimoji="0" lang="en-US" altLang="ko-KR" sz="3000" b="0" i="0" u="none" strike="noStrike" kern="0" cap="none" spc="-4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ton" pitchFamily="34" charset="0"/>
              <a:ea typeface="Anton" pitchFamily="34" charset="-122"/>
              <a:cs typeface="Anton" pitchFamily="34" charset="-120"/>
            </a:endParaRPr>
          </a:p>
          <a:p>
            <a:pPr marL="0" marR="0" lvl="0" indent="0" algn="l" defTabSz="914400" rtl="0" eaLnBrk="1" fontAlgn="auto" latinLnBrk="1" hangingPunct="1">
              <a:lnSpc>
                <a:spcPts val="50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-2023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년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4,860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천원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E78F15C-0AD3-42DE-B966-4AA27D0A8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62" y="1348516"/>
            <a:ext cx="11209475" cy="2258749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59F06E9-14E5-422E-842F-C7DB104B5868}"/>
              </a:ext>
            </a:extLst>
          </p:cNvPr>
          <p:cNvSpPr/>
          <p:nvPr/>
        </p:nvSpPr>
        <p:spPr>
          <a:xfrm>
            <a:off x="553672" y="3053593"/>
            <a:ext cx="11081857" cy="553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8065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38455</TotalTime>
  <Words>103</Words>
  <Application>Microsoft Office PowerPoint</Application>
  <PresentationFormat>와이드스크린</PresentationFormat>
  <Paragraphs>16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Anton</vt:lpstr>
      <vt:lpstr>HY견명조</vt:lpstr>
      <vt:lpstr>나눔고딕</vt:lpstr>
      <vt:lpstr>맑은 고딕</vt:lpstr>
      <vt:lpstr>에스코어 드림 4 Regular</vt:lpstr>
      <vt:lpstr>Arial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Administrator</cp:lastModifiedBy>
  <cp:revision>187</cp:revision>
  <cp:lastPrinted>2023-10-15T06:43:07Z</cp:lastPrinted>
  <dcterms:created xsi:type="dcterms:W3CDTF">2022-12-25T15:11:55Z</dcterms:created>
  <dcterms:modified xsi:type="dcterms:W3CDTF">2024-06-28T04:35:46Z</dcterms:modified>
</cp:coreProperties>
</file>